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257" r:id="rId3"/>
    <p:sldId id="280" r:id="rId4"/>
    <p:sldId id="258" r:id="rId5"/>
    <p:sldId id="259" r:id="rId6"/>
    <p:sldId id="261" r:id="rId7"/>
    <p:sldId id="262" r:id="rId8"/>
    <p:sldId id="260" r:id="rId9"/>
    <p:sldId id="264" r:id="rId10"/>
    <p:sldId id="263" r:id="rId11"/>
    <p:sldId id="269" r:id="rId12"/>
    <p:sldId id="268" r:id="rId13"/>
    <p:sldId id="267" r:id="rId14"/>
    <p:sldId id="265" r:id="rId15"/>
    <p:sldId id="266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65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93C2-8B06-43BA-A7DE-FB0361DEEAEE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4F01A-4200-49EF-B22B-457288F16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0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&gt;&gt;&gt; print ("</a:t>
            </a:r>
            <a:r>
              <a:rPr lang="en-GB" dirty="0" err="1" smtClean="0"/>
              <a:t>fred</a:t>
            </a:r>
            <a:r>
              <a:rPr lang="en-GB" dirty="0" smtClean="0"/>
              <a:t> smith " *20) This will print out the name 20 times one after the other</a:t>
            </a:r>
          </a:p>
          <a:p>
            <a:r>
              <a:rPr lang="en-GB" dirty="0" smtClean="0"/>
              <a:t>&gt;&gt;&gt; print ("</a:t>
            </a:r>
            <a:r>
              <a:rPr lang="en-GB" dirty="0" err="1" smtClean="0"/>
              <a:t>fred</a:t>
            </a:r>
            <a:r>
              <a:rPr lang="en-GB" dirty="0" smtClean="0"/>
              <a:t> smith \n" *20) This will print out the name 20 times each one on a new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4F01A-4200-49EF-B22B-457288F165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0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 in Python: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that a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line of code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isn’t part of the program but is there to explain to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what parts of the code are doing. We write comments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regular clear English (or whatever language we as programmers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speak) as opposed to the language of Python. Explain that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 are important as when we write longer pieces of code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may forget the function of different parts, or we may work 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collaboratively with others and therefore we need to explain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are doing.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explain that the trouble with writing in regular English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our program is that our computer thinks we are still writing in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and may try and interpret commands from what we have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said. As such, we need to indicate when we are writing a comment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do that by using ‘#’. Explain that the computer will ignore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line starting with # as it knows this is a comment to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 and not part of the code.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 adding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comments to the variable we just created to add explanation about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are coding and ask the children to do the same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4F01A-4200-49EF-B22B-457288F165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out this slide for less able pupils to copy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4F01A-4200-49EF-B22B-457288F165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3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 pupil progress can use 1, 2 or 3</a:t>
            </a:r>
            <a:r>
              <a:rPr lang="en-GB" baseline="0" dirty="0" smtClean="0"/>
              <a:t> fingers or white boards to show their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4F01A-4200-49EF-B22B-457288F165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the pupils the definition of a string –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series of characters treated as a single unit. A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may include letters, digits, and various special characters.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4F01A-4200-49EF-B22B-457288F165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6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3C064-B516-4792-808E-1F2835382B78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B3D7C-05D5-4DCB-95D1-3D0FF8A42604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8" descr="http://vsbabu.org/mt/archives/images/smilingpython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039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haturing.com/artwor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1294805" y="776883"/>
            <a:ext cx="655439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3375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Fill the screen challenge!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1321594" y="1250156"/>
            <a:ext cx="6491883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1687" dirty="0">
                <a:solidFill>
                  <a:srgbClr val="4D4D4D"/>
                </a:solidFill>
                <a:latin typeface="Helvetica Light" pitchFamily="-84" charset="0"/>
                <a:ea typeface="MS PGothic" panose="020B0600070205080204" pitchFamily="34" charset="-128"/>
                <a:sym typeface="Helvetica Light" pitchFamily="-84" charset="0"/>
              </a:rPr>
              <a:t>This is a starter activity and should take 3 minutes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8411765" y="330398"/>
            <a:ext cx="526852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844">
                <a:solidFill>
                  <a:srgbClr val="4D4D4D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[ slide 1 ]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1232297" y="1781472"/>
            <a:ext cx="6429375" cy="31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539750" indent="-360363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ts val="703"/>
              </a:spcBef>
              <a:buFontTx/>
              <a:buAutoNum type="arabicPeriod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Log in to your computer</a:t>
            </a:r>
          </a:p>
          <a:p>
            <a:pPr eaLnBrk="1" hangingPunct="1">
              <a:spcBef>
                <a:spcPts val="703"/>
              </a:spcBef>
              <a:buFontTx/>
              <a:buAutoNum type="arabicPeriod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Open IDLE</a:t>
            </a:r>
          </a:p>
          <a:p>
            <a:pPr eaLnBrk="1" hangingPunct="1">
              <a:spcBef>
                <a:spcPts val="703"/>
              </a:spcBef>
              <a:buFontTx/>
              <a:buAutoNum type="arabicPeriod"/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In interactive mode, fill your screen with the name of your </a:t>
            </a:r>
            <a:r>
              <a:rPr lang="en-US" altLang="en-US" sz="1687" dirty="0" err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favourite</a:t>
            </a: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 food.</a:t>
            </a:r>
          </a:p>
          <a:p>
            <a:pPr eaLnBrk="1" hangingPunct="1">
              <a:spcBef>
                <a:spcPts val="703"/>
              </a:spcBef>
              <a:buFontTx/>
              <a:buAutoNum type="arabicPeriod"/>
            </a:pPr>
            <a:endParaRPr lang="en-US" altLang="en-US" sz="1687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pPr eaLnBrk="1" hangingPunct="1">
              <a:spcBef>
                <a:spcPts val="703"/>
              </a:spcBef>
            </a:pPr>
            <a:r>
              <a:rPr lang="en-US" altLang="en-US" sz="1687" dirty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Hint: Use the </a:t>
            </a:r>
            <a:r>
              <a:rPr lang="en-US" altLang="en-US" sz="1687" b="1" dirty="0">
                <a:solidFill>
                  <a:srgbClr val="800080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print</a:t>
            </a:r>
            <a:r>
              <a:rPr lang="en-US" altLang="en-US" sz="1687" b="1" dirty="0" smtClean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(</a:t>
            </a:r>
            <a:r>
              <a:rPr lang="en-US" altLang="en-US" sz="1687" b="1" dirty="0" smtClean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“………………….”</a:t>
            </a:r>
            <a:r>
              <a:rPr lang="en-US" altLang="en-US" sz="1687" b="1" dirty="0" smtClean="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  <a:sym typeface="Courier New" panose="02070309020205020404" pitchFamily="49" charset="0"/>
              </a:rPr>
              <a:t> * 100 )</a:t>
            </a: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 </a:t>
            </a: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function and the symbol to multiply </a:t>
            </a: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*</a:t>
            </a:r>
          </a:p>
          <a:p>
            <a:pPr eaLnBrk="1" hangingPunct="1">
              <a:spcBef>
                <a:spcPts val="703"/>
              </a:spcBef>
            </a:pPr>
            <a:r>
              <a:rPr lang="en-US" altLang="en-US" sz="1687" dirty="0" smtClean="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sym typeface="Comic Sans MS" panose="030F0702030302020204" pitchFamily="66" charset="0"/>
              </a:rPr>
              <a:t>4. Use \n to print to a new line</a:t>
            </a:r>
            <a:endParaRPr lang="en-US" altLang="en-US" sz="1687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  <a:p>
            <a:pPr eaLnBrk="1" hangingPunct="1">
              <a:spcBef>
                <a:spcPts val="703"/>
              </a:spcBef>
            </a:pPr>
            <a:endParaRPr lang="en-US" altLang="en-US" sz="1687" dirty="0">
              <a:solidFill>
                <a:schemeClr val="tx1"/>
              </a:solidFill>
              <a:latin typeface="Comic Sans MS" panose="030F0702030302020204" pitchFamily="66" charset="0"/>
              <a:ea typeface="MS PGothic" panose="020B0600070205080204" pitchFamily="34" charset="-128"/>
              <a:sym typeface="Comic Sans MS" panose="030F0702030302020204" pitchFamily="66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5335488"/>
            <a:ext cx="6206133" cy="12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4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Chatbots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Edit </a:t>
            </a:r>
            <a:r>
              <a:rPr lang="en-GB" dirty="0" smtClean="0"/>
              <a:t>the program, save as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2899" r="25856" b="65928"/>
          <a:stretch/>
        </p:blipFill>
        <p:spPr bwMode="auto">
          <a:xfrm>
            <a:off x="34320" y="1844824"/>
            <a:ext cx="90021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Extra - Can </a:t>
            </a:r>
            <a:r>
              <a:rPr lang="en-GB" dirty="0" smtClean="0"/>
              <a:t>you add a summary?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create some script at the end of the program that might look something like this….?</a:t>
            </a:r>
          </a:p>
          <a:p>
            <a:pPr marL="0" indent="0">
              <a:buNone/>
            </a:pPr>
            <a:r>
              <a:rPr lang="en-GB" dirty="0" smtClean="0"/>
              <a:t>“So James, it was lovely to meet you. I know that you live in Newport and that your favourite food is pizza”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0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 each other’s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program that works = </a:t>
            </a:r>
            <a:r>
              <a:rPr lang="en-GB" dirty="0" smtClean="0">
                <a:solidFill>
                  <a:srgbClr val="FF0000"/>
                </a:solidFill>
              </a:rPr>
              <a:t>1 point</a:t>
            </a:r>
          </a:p>
          <a:p>
            <a:r>
              <a:rPr lang="en-GB" dirty="0" smtClean="0"/>
              <a:t>Working program with 3 or more questions = </a:t>
            </a:r>
            <a:r>
              <a:rPr lang="en-GB" dirty="0" smtClean="0">
                <a:solidFill>
                  <a:srgbClr val="FF0000"/>
                </a:solidFill>
              </a:rPr>
              <a:t>2 points</a:t>
            </a:r>
          </a:p>
          <a:p>
            <a:r>
              <a:rPr lang="en-GB" dirty="0" smtClean="0"/>
              <a:t>Working program with 3 or more questions with a summary at the end = </a:t>
            </a:r>
            <a:r>
              <a:rPr lang="en-GB" dirty="0" smtClean="0">
                <a:solidFill>
                  <a:srgbClr val="FF0000"/>
                </a:solidFill>
              </a:rPr>
              <a:t>3 points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identify the variables </a:t>
            </a:r>
            <a:r>
              <a:rPr lang="en-GB" dirty="0" smtClean="0"/>
              <a:t>* strings in </a:t>
            </a:r>
            <a:r>
              <a:rPr lang="en-GB" dirty="0" smtClean="0"/>
              <a:t>the programs you have written?</a:t>
            </a:r>
          </a:p>
          <a:p>
            <a:endParaRPr lang="en-GB" dirty="0"/>
          </a:p>
          <a:p>
            <a:r>
              <a:rPr lang="en-GB" dirty="0" smtClean="0"/>
              <a:t>Make a note of them in your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Variables – items that can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Variable examples: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y_name</a:t>
            </a:r>
            <a:r>
              <a:rPr lang="en-GB" dirty="0" smtClean="0"/>
              <a:t> = input () </a:t>
            </a:r>
          </a:p>
          <a:p>
            <a:r>
              <a:rPr lang="en-GB" dirty="0" err="1"/>
              <a:t>f</a:t>
            </a:r>
            <a:r>
              <a:rPr lang="en-GB" dirty="0" err="1" smtClean="0"/>
              <a:t>avourite_food</a:t>
            </a:r>
            <a:r>
              <a:rPr lang="en-GB" dirty="0" smtClean="0"/>
              <a:t> = input ()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y_age</a:t>
            </a:r>
            <a:r>
              <a:rPr lang="en-GB" dirty="0" smtClean="0"/>
              <a:t> = input ()</a:t>
            </a:r>
          </a:p>
          <a:p>
            <a:r>
              <a:rPr lang="en-GB" dirty="0" err="1"/>
              <a:t>m</a:t>
            </a:r>
            <a:r>
              <a:rPr lang="en-GB" dirty="0" err="1" smtClean="0"/>
              <a:t>y_school</a:t>
            </a:r>
            <a:r>
              <a:rPr lang="en-GB" dirty="0" smtClean="0"/>
              <a:t> = input ()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7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Strings – a sequence of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String examples:</a:t>
            </a:r>
          </a:p>
          <a:p>
            <a:r>
              <a:rPr lang="en-GB" dirty="0" smtClean="0"/>
              <a:t>“Hello world”</a:t>
            </a:r>
          </a:p>
          <a:p>
            <a:r>
              <a:rPr lang="en-GB" dirty="0" smtClean="0"/>
              <a:t>“What is your name”</a:t>
            </a:r>
          </a:p>
          <a:p>
            <a:r>
              <a:rPr lang="en-GB" dirty="0" smtClean="0"/>
              <a:t>“What is your favourite food”</a:t>
            </a:r>
          </a:p>
          <a:p>
            <a:r>
              <a:rPr lang="en-GB" dirty="0" smtClean="0"/>
              <a:t>“It is good fun talking to chatbots”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Describe</a:t>
            </a:r>
            <a:r>
              <a:rPr lang="en-GB" dirty="0" smtClean="0"/>
              <a:t> an experience of Artificial intelligence from using chatbots</a:t>
            </a:r>
          </a:p>
          <a:p>
            <a:r>
              <a:rPr lang="en-GB" b="1" u="sng" dirty="0" smtClean="0"/>
              <a:t>Build</a:t>
            </a:r>
            <a:r>
              <a:rPr lang="en-GB" dirty="0" smtClean="0"/>
              <a:t> the first part of an artificial intelligence program using Python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what is meant by the term </a:t>
            </a:r>
            <a:r>
              <a:rPr lang="en-GB" dirty="0" err="1" smtClean="0"/>
              <a:t>vairiable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Learning </a:t>
            </a:r>
            <a:r>
              <a:rPr lang="en-US" b="1" i="1" dirty="0" smtClean="0"/>
              <a:t>Intentions </a:t>
            </a:r>
            <a:br>
              <a:rPr lang="en-US" b="1" i="1" dirty="0" smtClean="0"/>
            </a:br>
            <a:r>
              <a:rPr lang="en-US" b="1" i="1" dirty="0" smtClean="0"/>
              <a:t>Lesson 3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194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38912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Describe</a:t>
            </a:r>
            <a:r>
              <a:rPr lang="en-GB" dirty="0" smtClean="0"/>
              <a:t> an experience of Artificial intelligence from using chatbots</a:t>
            </a:r>
          </a:p>
          <a:p>
            <a:r>
              <a:rPr lang="en-GB" b="1" u="sng" dirty="0" smtClean="0"/>
              <a:t>Build</a:t>
            </a:r>
            <a:r>
              <a:rPr lang="en-GB" dirty="0" smtClean="0"/>
              <a:t> the first part of an artificial intelligence program using Python</a:t>
            </a:r>
          </a:p>
          <a:p>
            <a:r>
              <a:rPr lang="en-GB" b="1" u="sng" dirty="0" smtClean="0"/>
              <a:t>Explain</a:t>
            </a:r>
            <a:r>
              <a:rPr lang="en-GB" dirty="0" smtClean="0"/>
              <a:t> what is meant by the term </a:t>
            </a:r>
            <a:r>
              <a:rPr lang="en-GB" dirty="0" err="1" smtClean="0"/>
              <a:t>vairiable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85395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i="1" dirty="0"/>
              <a:t>Learning </a:t>
            </a:r>
            <a:r>
              <a:rPr lang="en-US" b="1" i="1" dirty="0" smtClean="0"/>
              <a:t>Intentions </a:t>
            </a:r>
            <a:br>
              <a:rPr lang="en-US" b="1" i="1" dirty="0" smtClean="0"/>
            </a:br>
            <a:r>
              <a:rPr lang="en-US" b="1" i="1" dirty="0" smtClean="0"/>
              <a:t>Lesson 3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1187624" y="959287"/>
            <a:ext cx="7238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Chatbots</a:t>
            </a:r>
            <a:r>
              <a:rPr lang="en-GB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&amp; Artificial intelligence”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591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1294805" y="776883"/>
            <a:ext cx="655439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3375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Keywords – </a:t>
            </a:r>
            <a:r>
              <a:rPr lang="en-US" altLang="en-US" sz="3375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glue</a:t>
            </a:r>
            <a:r>
              <a:rPr lang="en-US" altLang="en-US" sz="3375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 </a:t>
            </a:r>
            <a:r>
              <a:rPr lang="en-US" altLang="en-US" sz="3375" dirty="0" smtClean="0">
                <a:solidFill>
                  <a:srgbClr val="A40800"/>
                </a:solidFill>
                <a:latin typeface="Trebuchet MS" panose="020B0603020202020204" pitchFamily="34" charset="0"/>
                <a:ea typeface="MS PGothic" panose="020B0600070205080204" pitchFamily="34" charset="-128"/>
                <a:sym typeface="Trebuchet MS" panose="020B0603020202020204" pitchFamily="34" charset="0"/>
              </a:rPr>
              <a:t>in your books</a:t>
            </a:r>
            <a:endParaRPr lang="en-US" altLang="en-US" sz="3375" dirty="0">
              <a:solidFill>
                <a:srgbClr val="A40800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8411765" y="330398"/>
            <a:ext cx="526852" cy="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/>
            <a:r>
              <a:rPr lang="en-US" altLang="en-US" sz="844">
                <a:solidFill>
                  <a:srgbClr val="4D4D4D"/>
                </a:solidFill>
                <a:latin typeface="Helvetica" panose="020B0604020202020204" pitchFamily="34" charset="0"/>
                <a:ea typeface="MS PGothic" panose="020B0600070205080204" pitchFamily="34" charset="-128"/>
                <a:sym typeface="Helvetica" panose="020B0604020202020204" pitchFamily="34" charset="0"/>
              </a:rPr>
              <a:t>[ slide 2 ]</a:t>
            </a:r>
          </a:p>
        </p:txBody>
      </p:sp>
      <p:sp>
        <p:nvSpPr>
          <p:cNvPr id="16392" name="Rectangle 5"/>
          <p:cNvSpPr>
            <a:spLocks/>
          </p:cNvSpPr>
          <p:nvPr/>
        </p:nvSpPr>
        <p:spPr bwMode="auto">
          <a:xfrm>
            <a:off x="827584" y="1567160"/>
            <a:ext cx="7224141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r>
              <a:rPr lang="en-GB" sz="1800" b="1" dirty="0"/>
              <a:t>Variables: 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</a:rPr>
              <a:t>A parameter which can be created to store a value which may be retrieved, changed and used in programs at any point.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476" y="2629555"/>
            <a:ext cx="70487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Declare: </a:t>
            </a:r>
            <a:r>
              <a:rPr lang="en-GB" sz="2000" dirty="0" smtClean="0"/>
              <a:t>When </a:t>
            </a:r>
            <a:r>
              <a:rPr lang="en-GB" sz="2000" dirty="0"/>
              <a:t>a variable is created by giving it a name (and data type)</a:t>
            </a:r>
          </a:p>
          <a:p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787475" y="3507284"/>
            <a:ext cx="7048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Comment: </a:t>
            </a:r>
            <a:r>
              <a:rPr lang="en-GB" sz="2000" dirty="0"/>
              <a:t>Text which is not part of an algorithm but </a:t>
            </a:r>
            <a:r>
              <a:rPr lang="en-GB" sz="2000" dirty="0" smtClean="0"/>
              <a:t>explains details </a:t>
            </a:r>
            <a:r>
              <a:rPr lang="en-GB" sz="2000" dirty="0"/>
              <a:t>of the program to those working on </a:t>
            </a:r>
            <a:r>
              <a:rPr lang="en-GB" sz="2000" dirty="0" smtClean="0"/>
              <a:t>it</a:t>
            </a:r>
          </a:p>
          <a:p>
            <a:endParaRPr lang="en-GB" sz="2000" dirty="0"/>
          </a:p>
          <a:p>
            <a:r>
              <a:rPr lang="en-GB" sz="2000" dirty="0" smtClean="0"/>
              <a:t>In python this is preceded with a </a:t>
            </a:r>
            <a:r>
              <a:rPr lang="en-GB" sz="3600" b="1" dirty="0" smtClean="0"/>
              <a:t>#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242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a chatbot some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Click here </a:t>
            </a:r>
            <a:r>
              <a:rPr lang="en-GB" dirty="0" smtClean="0"/>
              <a:t>to find a chatbot</a:t>
            </a:r>
          </a:p>
          <a:p>
            <a:r>
              <a:rPr lang="en-GB" dirty="0" smtClean="0"/>
              <a:t>Select the chatbot</a:t>
            </a:r>
          </a:p>
          <a:p>
            <a:r>
              <a:rPr lang="en-GB" dirty="0" smtClean="0"/>
              <a:t>What questions will</a:t>
            </a:r>
          </a:p>
          <a:p>
            <a:pPr marL="0" indent="0">
              <a:buNone/>
            </a:pPr>
            <a:r>
              <a:rPr lang="en-GB" dirty="0" smtClean="0"/>
              <a:t>   you ask?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r="59473" b="12917"/>
          <a:stretch/>
        </p:blipFill>
        <p:spPr bwMode="auto">
          <a:xfrm>
            <a:off x="5004048" y="2457759"/>
            <a:ext cx="3995936" cy="41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you find 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sorts of questions are the chatbots very good at?</a:t>
            </a:r>
          </a:p>
          <a:p>
            <a:r>
              <a:rPr lang="en-GB" dirty="0" smtClean="0"/>
              <a:t>What questions do chatbots not answer very well?</a:t>
            </a:r>
          </a:p>
          <a:p>
            <a:r>
              <a:rPr lang="en-GB" dirty="0" smtClean="0"/>
              <a:t>What processes are taking place after the user types in a question?</a:t>
            </a:r>
          </a:p>
          <a:p>
            <a:r>
              <a:rPr lang="en-GB" dirty="0" smtClean="0"/>
              <a:t>What tricks does the chatbot use to make it seem real </a:t>
            </a:r>
            <a:r>
              <a:rPr lang="en-GB" dirty="0" err="1" smtClean="0"/>
              <a:t>ie</a:t>
            </a:r>
            <a:r>
              <a:rPr lang="en-GB" dirty="0" smtClean="0"/>
              <a:t> artificially intelligent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kinds of questions and information do people ask when they </a:t>
            </a:r>
            <a:r>
              <a:rPr lang="en-GB" dirty="0" smtClean="0">
                <a:solidFill>
                  <a:srgbClr val="FF0000"/>
                </a:solidFill>
              </a:rPr>
              <a:t>first meet each other</a:t>
            </a:r>
            <a:r>
              <a:rPr lang="en-GB" dirty="0" smtClean="0"/>
              <a:t>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Think, pair, share </a:t>
            </a:r>
            <a:r>
              <a:rPr lang="en-GB" dirty="0" smtClean="0"/>
              <a:t>the topics you have discussed.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do you live?</a:t>
            </a:r>
          </a:p>
          <a:p>
            <a:r>
              <a:rPr lang="en-GB" dirty="0" smtClean="0"/>
              <a:t>Do you have any brothers or sisters?</a:t>
            </a:r>
          </a:p>
          <a:p>
            <a:r>
              <a:rPr lang="en-GB" dirty="0" smtClean="0"/>
              <a:t>How old are you?</a:t>
            </a:r>
          </a:p>
          <a:p>
            <a:r>
              <a:rPr lang="en-GB" dirty="0" smtClean="0"/>
              <a:t>What is your favourite food?</a:t>
            </a:r>
          </a:p>
          <a:p>
            <a:r>
              <a:rPr lang="en-GB" dirty="0" smtClean="0"/>
              <a:t>………….?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Build an artificial intelligence program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939" r="51392" b="80914"/>
          <a:stretch/>
        </p:blipFill>
        <p:spPr bwMode="auto">
          <a:xfrm>
            <a:off x="467543" y="1916832"/>
            <a:ext cx="813741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54869" y="4509120"/>
            <a:ext cx="6192688" cy="2016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Do you remember this program from last lesson?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saved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IDLE screen click on File Open then select the </a:t>
            </a:r>
            <a:r>
              <a:rPr lang="en-GB" dirty="0" err="1" smtClean="0"/>
              <a:t>my_name</a:t>
            </a:r>
            <a:r>
              <a:rPr lang="en-GB" dirty="0" smtClean="0"/>
              <a:t> file that you saved last week.</a:t>
            </a:r>
          </a:p>
          <a:p>
            <a:r>
              <a:rPr lang="en-GB" dirty="0" smtClean="0"/>
              <a:t>What questions can you add to the program?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6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827</TotalTime>
  <Words>868</Words>
  <Application>Microsoft Office PowerPoint</Application>
  <PresentationFormat>On-screen Show (4:3)</PresentationFormat>
  <Paragraphs>102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Calibri</vt:lpstr>
      <vt:lpstr>Comic Sans MS</vt:lpstr>
      <vt:lpstr>Constantia</vt:lpstr>
      <vt:lpstr>Courier New</vt:lpstr>
      <vt:lpstr>Gill Sans</vt:lpstr>
      <vt:lpstr>Helvetica</vt:lpstr>
      <vt:lpstr>Helvetica Light</vt:lpstr>
      <vt:lpstr>Times New Roman</vt:lpstr>
      <vt:lpstr>Trebuchet MS</vt:lpstr>
      <vt:lpstr>Wingdings 2</vt:lpstr>
      <vt:lpstr>ヒラギノ角ゴ ProN W3</vt:lpstr>
      <vt:lpstr>Flow</vt:lpstr>
      <vt:lpstr>PowerPoint Presentation</vt:lpstr>
      <vt:lpstr>Learning Intentions  Lesson 3</vt:lpstr>
      <vt:lpstr>PowerPoint Presentation</vt:lpstr>
      <vt:lpstr>Ask a chatbot some questions</vt:lpstr>
      <vt:lpstr>What did you find out?</vt:lpstr>
      <vt:lpstr>What questions?</vt:lpstr>
      <vt:lpstr>Possible topics</vt:lpstr>
      <vt:lpstr>Build an artificial intelligence program</vt:lpstr>
      <vt:lpstr>Opening saved programs</vt:lpstr>
      <vt:lpstr>Chatbots  Edit the program, save as questions</vt:lpstr>
      <vt:lpstr>Extra - Can you add a summary?</vt:lpstr>
      <vt:lpstr>Evaluate each other’s programs</vt:lpstr>
      <vt:lpstr>Extension task</vt:lpstr>
      <vt:lpstr>Variables – items that can change</vt:lpstr>
      <vt:lpstr>Strings – a sequence of characters</vt:lpstr>
      <vt:lpstr>Learning Intentions  Lesson 3</vt:lpstr>
    </vt:vector>
  </TitlesOfParts>
  <Company>T&amp;W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Brench, Peter</dc:creator>
  <cp:lastModifiedBy>Debbie Stones</cp:lastModifiedBy>
  <cp:revision>69</cp:revision>
  <dcterms:created xsi:type="dcterms:W3CDTF">2012-12-04T17:01:08Z</dcterms:created>
  <dcterms:modified xsi:type="dcterms:W3CDTF">2015-02-18T16:51:28Z</dcterms:modified>
</cp:coreProperties>
</file>