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79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3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3588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6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281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78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33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37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4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2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87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5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6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57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09284-804A-4336-BC87-6F05A6C784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37AE2F-C2A1-43DD-B5A4-BAE7D2ADAC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80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Hik</a:t>
            </a:r>
            <a:r>
              <a:rPr lang="en-GB" dirty="0" smtClean="0"/>
              <a:t> 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Specialising in the production of luggage (like rucksacks) for enthusiastic walkers and hikers.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08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Costs – Any money that </a:t>
            </a:r>
            <a:r>
              <a:rPr lang="en-GB" dirty="0" err="1" smtClean="0"/>
              <a:t>Hik</a:t>
            </a:r>
            <a:r>
              <a:rPr lang="en-GB" dirty="0" smtClean="0"/>
              <a:t> U has to pay out</a:t>
            </a:r>
          </a:p>
          <a:p>
            <a:r>
              <a:rPr lang="en-GB" dirty="0" smtClean="0"/>
              <a:t>Revenue – Money brought in over a period of time</a:t>
            </a:r>
          </a:p>
          <a:p>
            <a:r>
              <a:rPr lang="en-GB" dirty="0" smtClean="0"/>
              <a:t>Sales – Quantity of an item sold</a:t>
            </a:r>
          </a:p>
          <a:p>
            <a:r>
              <a:rPr lang="en-GB" dirty="0" smtClean="0"/>
              <a:t>Profit – Sales minus costs</a:t>
            </a:r>
          </a:p>
          <a:p>
            <a:r>
              <a:rPr lang="en-GB" dirty="0" smtClean="0"/>
              <a:t>Loss – When costs are more than sales</a:t>
            </a:r>
          </a:p>
          <a:p>
            <a:r>
              <a:rPr lang="en-GB" dirty="0" smtClean="0"/>
              <a:t>Break even – where costs are the same as the money brought 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47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59" y="1577431"/>
            <a:ext cx="4112623" cy="248511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Job Production</a:t>
            </a:r>
          </a:p>
          <a:p>
            <a:r>
              <a:rPr lang="en-GB" sz="2400" dirty="0" smtClean="0"/>
              <a:t>Bespoke, one-off product</a:t>
            </a:r>
          </a:p>
          <a:p>
            <a:r>
              <a:rPr lang="en-GB" sz="2400" dirty="0" smtClean="0"/>
              <a:t>Costs more to make and sells for more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1611" y="1577431"/>
            <a:ext cx="4097383" cy="24851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Flow Production</a:t>
            </a:r>
          </a:p>
          <a:p>
            <a:r>
              <a:rPr lang="en-GB" sz="2400" dirty="0" smtClean="0"/>
              <a:t>Continuous production</a:t>
            </a:r>
          </a:p>
          <a:p>
            <a:r>
              <a:rPr lang="en-GB" sz="2400" dirty="0" smtClean="0"/>
              <a:t>Never Stops</a:t>
            </a:r>
            <a:endParaRPr lang="en-GB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58" y="4224836"/>
            <a:ext cx="4112623" cy="24851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Batch Production</a:t>
            </a:r>
          </a:p>
          <a:p>
            <a:r>
              <a:rPr lang="en-GB" sz="2400" dirty="0" smtClean="0"/>
              <a:t>A group of identical products are produced then production is stopped and a new, different, batch are created.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61611" y="4224836"/>
            <a:ext cx="4112623" cy="24851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Just In Time</a:t>
            </a:r>
          </a:p>
          <a:p>
            <a:r>
              <a:rPr lang="en-GB" sz="2400" dirty="0" smtClean="0"/>
              <a:t>The items needed to produce the items are ordered at the last minute so there is no wastage</a:t>
            </a:r>
          </a:p>
        </p:txBody>
      </p:sp>
    </p:spTree>
    <p:extLst>
      <p:ext uri="{BB962C8B-B14F-4D97-AF65-F5344CB8AC3E}">
        <p14:creationId xmlns:p14="http://schemas.microsoft.com/office/powerpoint/2010/main" val="225032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 the luggage is created, it needs to be checked to ensure it is up to the standard that </a:t>
            </a:r>
            <a:r>
              <a:rPr lang="en-GB" dirty="0" err="1" smtClean="0"/>
              <a:t>Hik</a:t>
            </a:r>
            <a:r>
              <a:rPr lang="en-GB" dirty="0" smtClean="0"/>
              <a:t> U expect. They can do this in a number of ways: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Checking on the production line for defects</a:t>
            </a:r>
          </a:p>
          <a:p>
            <a:r>
              <a:rPr lang="en-GB" dirty="0" smtClean="0"/>
              <a:t>Sending samples to customers</a:t>
            </a:r>
          </a:p>
          <a:p>
            <a:r>
              <a:rPr lang="en-GB" dirty="0" smtClean="0"/>
              <a:t>Rigorous testing beforehand</a:t>
            </a:r>
          </a:p>
        </p:txBody>
      </p:sp>
    </p:spTree>
    <p:extLst>
      <p:ext uri="{BB962C8B-B14F-4D97-AF65-F5344CB8AC3E}">
        <p14:creationId xmlns:p14="http://schemas.microsoft.com/office/powerpoint/2010/main" val="6126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Human Resources department are in charge of hiring, firing, organising training and the morale of staff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Hik</a:t>
            </a:r>
            <a:r>
              <a:rPr lang="en-GB" dirty="0" smtClean="0"/>
              <a:t> U have a staff morale issue. This is partly because they have had no wage increase in two years. Other reasons could include:</a:t>
            </a:r>
          </a:p>
          <a:p>
            <a:r>
              <a:rPr lang="en-GB" dirty="0" smtClean="0"/>
              <a:t>Boredom with flow production</a:t>
            </a:r>
          </a:p>
          <a:p>
            <a:r>
              <a:rPr lang="en-GB" dirty="0" smtClean="0"/>
              <a:t>Poor working conditions</a:t>
            </a:r>
          </a:p>
          <a:p>
            <a:r>
              <a:rPr lang="en-GB" dirty="0" smtClean="0"/>
              <a:t>Lack of training</a:t>
            </a:r>
          </a:p>
          <a:p>
            <a:r>
              <a:rPr lang="en-GB" dirty="0" smtClean="0"/>
              <a:t>Lack of progression (promotion)</a:t>
            </a:r>
          </a:p>
          <a:p>
            <a:r>
              <a:rPr lang="en-GB" dirty="0" smtClean="0"/>
              <a:t>Lack of benefits (health insurance, childcare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49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Recruitment and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66" y="1825625"/>
            <a:ext cx="3420291" cy="43513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Recruitment Process</a:t>
            </a:r>
          </a:p>
          <a:p>
            <a:r>
              <a:rPr lang="en-GB" sz="2400" dirty="0" smtClean="0"/>
              <a:t>Job available</a:t>
            </a:r>
          </a:p>
          <a:p>
            <a:r>
              <a:rPr lang="en-GB" sz="2400" dirty="0" smtClean="0"/>
              <a:t>Job Description</a:t>
            </a:r>
          </a:p>
          <a:p>
            <a:r>
              <a:rPr lang="en-GB" sz="2400" dirty="0" smtClean="0"/>
              <a:t>Person Specification</a:t>
            </a:r>
          </a:p>
          <a:p>
            <a:r>
              <a:rPr lang="en-GB" sz="2400" dirty="0" smtClean="0"/>
              <a:t>Collect Applications</a:t>
            </a:r>
          </a:p>
          <a:p>
            <a:r>
              <a:rPr lang="en-GB" sz="2400" dirty="0" smtClean="0"/>
              <a:t>Shortlist</a:t>
            </a:r>
          </a:p>
          <a:p>
            <a:r>
              <a:rPr lang="en-GB" sz="2400" dirty="0" smtClean="0"/>
              <a:t>Interview</a:t>
            </a:r>
          </a:p>
          <a:p>
            <a:r>
              <a:rPr lang="en-GB" sz="2400" dirty="0" smtClean="0"/>
              <a:t>Appoint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02677" y="1825625"/>
            <a:ext cx="3420291" cy="43513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Job Description</a:t>
            </a:r>
          </a:p>
          <a:p>
            <a:r>
              <a:rPr lang="en-GB" dirty="0" smtClean="0"/>
              <a:t>Title</a:t>
            </a:r>
          </a:p>
          <a:p>
            <a:r>
              <a:rPr lang="en-GB" dirty="0" smtClean="0"/>
              <a:t>Place of Work</a:t>
            </a:r>
          </a:p>
          <a:p>
            <a:r>
              <a:rPr lang="en-GB" dirty="0" smtClean="0"/>
              <a:t>Hours of Work</a:t>
            </a:r>
          </a:p>
          <a:p>
            <a:r>
              <a:rPr lang="en-GB" dirty="0" smtClean="0"/>
              <a:t>Salary</a:t>
            </a:r>
          </a:p>
          <a:p>
            <a:r>
              <a:rPr lang="en-GB" dirty="0" smtClean="0"/>
              <a:t>Main Duties</a:t>
            </a:r>
          </a:p>
          <a:p>
            <a:r>
              <a:rPr lang="en-GB" dirty="0" smtClean="0"/>
              <a:t>Responsible to</a:t>
            </a:r>
          </a:p>
          <a:p>
            <a:r>
              <a:rPr lang="en-GB" dirty="0" smtClean="0"/>
              <a:t>Responsible for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06789" y="1825625"/>
            <a:ext cx="3420291" cy="4351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Person Specification</a:t>
            </a:r>
          </a:p>
          <a:p>
            <a:r>
              <a:rPr lang="en-GB" dirty="0" smtClean="0"/>
              <a:t>Personal qualities</a:t>
            </a:r>
          </a:p>
          <a:p>
            <a:r>
              <a:rPr lang="en-GB" dirty="0" smtClean="0"/>
              <a:t>Skills </a:t>
            </a:r>
          </a:p>
          <a:p>
            <a:r>
              <a:rPr lang="en-GB" dirty="0" smtClean="0"/>
              <a:t>Experience</a:t>
            </a:r>
          </a:p>
          <a:p>
            <a:r>
              <a:rPr lang="en-GB" dirty="0" smtClean="0"/>
              <a:t>Qualifications</a:t>
            </a:r>
          </a:p>
          <a:p>
            <a:r>
              <a:rPr lang="en-GB" dirty="0" smtClean="0"/>
              <a:t>Can be essential or can be desirable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0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an excellent customer service</a:t>
            </a:r>
          </a:p>
          <a:p>
            <a:r>
              <a:rPr lang="en-GB" dirty="0" smtClean="0"/>
              <a:t>Improve the quality of their products</a:t>
            </a:r>
          </a:p>
          <a:p>
            <a:r>
              <a:rPr lang="en-GB" dirty="0" smtClean="0"/>
              <a:t>Use the most up-to-date materials available</a:t>
            </a:r>
          </a:p>
          <a:p>
            <a:r>
              <a:rPr lang="en-GB" dirty="0" smtClean="0"/>
              <a:t>Be able to adapt to changes in demand for the product</a:t>
            </a:r>
          </a:p>
          <a:p>
            <a:r>
              <a:rPr lang="en-GB" dirty="0" smtClean="0"/>
              <a:t>Be able to adapt to the development of new materials</a:t>
            </a:r>
          </a:p>
          <a:p>
            <a:r>
              <a:rPr lang="en-GB" dirty="0" smtClean="0"/>
              <a:t>Expand the business into mainland Europe by selling through local </a:t>
            </a:r>
            <a:r>
              <a:rPr lang="en-GB" dirty="0" smtClean="0"/>
              <a:t>retailers</a:t>
            </a:r>
          </a:p>
          <a:p>
            <a:r>
              <a:rPr lang="en-GB" dirty="0" smtClean="0"/>
              <a:t>Another may be to start developing their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73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Might Business Objectives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Competition has a better product</a:t>
            </a:r>
          </a:p>
          <a:p>
            <a:r>
              <a:rPr lang="en-GB" dirty="0" smtClean="0"/>
              <a:t>Objectives Achieved</a:t>
            </a:r>
          </a:p>
          <a:p>
            <a:r>
              <a:rPr lang="en-GB" dirty="0" smtClean="0"/>
              <a:t>Legislation Changed</a:t>
            </a:r>
          </a:p>
          <a:p>
            <a:r>
              <a:rPr lang="en-GB" dirty="0" smtClean="0"/>
              <a:t>Supplier problems</a:t>
            </a:r>
          </a:p>
          <a:p>
            <a:r>
              <a:rPr lang="en-GB" dirty="0" smtClean="0"/>
              <a:t>Keep up-to-date with new materials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9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 Business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Product</a:t>
            </a:r>
          </a:p>
          <a:p>
            <a:r>
              <a:rPr lang="en-GB" dirty="0" smtClean="0"/>
              <a:t>Contingency Plan</a:t>
            </a:r>
          </a:p>
          <a:p>
            <a:r>
              <a:rPr lang="en-GB" dirty="0" smtClean="0"/>
              <a:t>Objectives</a:t>
            </a:r>
          </a:p>
          <a:p>
            <a:r>
              <a:rPr lang="en-GB" dirty="0" smtClean="0"/>
              <a:t>Finances</a:t>
            </a:r>
          </a:p>
          <a:p>
            <a:r>
              <a:rPr lang="en-GB" dirty="0" smtClean="0"/>
              <a:t>Target Audience (hikers and climbers)</a:t>
            </a:r>
          </a:p>
          <a:p>
            <a:r>
              <a:rPr lang="en-GB" dirty="0" smtClean="0"/>
              <a:t>Where they are going to sell products</a:t>
            </a:r>
          </a:p>
          <a:p>
            <a:r>
              <a:rPr lang="en-GB" dirty="0" smtClean="0"/>
              <a:t>Where they will get materials (Sweden)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Plans are important to a business because it lets them know where they currently stand as a business and if they are succeeding and what they can do if they are not.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36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13518"/>
          </a:xfrm>
        </p:spPr>
        <p:txBody>
          <a:bodyPr>
            <a:normAutofit/>
          </a:bodyPr>
          <a:lstStyle/>
          <a:p>
            <a:r>
              <a:rPr lang="en-GB" dirty="0"/>
              <a:t>Stakeholders are anyone who has some kind of interest, or is affected by, a business.</a:t>
            </a:r>
          </a:p>
          <a:p>
            <a:r>
              <a:rPr lang="en-GB" dirty="0"/>
              <a:t>This is </a:t>
            </a:r>
            <a:r>
              <a:rPr lang="en-GB" dirty="0" smtClean="0"/>
              <a:t>different to the term shareholders!!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296148"/>
            <a:ext cx="4831080" cy="1824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Internal</a:t>
            </a:r>
          </a:p>
          <a:p>
            <a:r>
              <a:rPr lang="en-GB" dirty="0" smtClean="0"/>
              <a:t>Employees</a:t>
            </a:r>
          </a:p>
          <a:p>
            <a:r>
              <a:rPr lang="en-GB" dirty="0" smtClean="0"/>
              <a:t>Managers</a:t>
            </a:r>
          </a:p>
          <a:p>
            <a:r>
              <a:rPr lang="en-GB" dirty="0" smtClean="0"/>
              <a:t>Board of Directors</a:t>
            </a:r>
          </a:p>
          <a:p>
            <a:r>
              <a:rPr lang="en-GB" dirty="0" smtClean="0"/>
              <a:t>Shareholders</a:t>
            </a:r>
          </a:p>
          <a:p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36474" y="3296148"/>
            <a:ext cx="4831080" cy="1824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200" dirty="0" smtClean="0"/>
              <a:t>External</a:t>
            </a:r>
          </a:p>
          <a:p>
            <a:r>
              <a:rPr lang="en-GB" sz="2200" dirty="0" smtClean="0"/>
              <a:t>Customers (Hikers and Walkers)</a:t>
            </a:r>
          </a:p>
          <a:p>
            <a:r>
              <a:rPr lang="en-GB" sz="2200" dirty="0" smtClean="0"/>
              <a:t>Suppliers</a:t>
            </a:r>
          </a:p>
          <a:p>
            <a:r>
              <a:rPr lang="en-GB" sz="2200" dirty="0" smtClean="0"/>
              <a:t>Local Community</a:t>
            </a:r>
          </a:p>
          <a:p>
            <a:r>
              <a:rPr lang="en-GB" sz="2200" dirty="0" smtClean="0"/>
              <a:t>Government</a:t>
            </a:r>
          </a:p>
          <a:p>
            <a:r>
              <a:rPr lang="en-GB" sz="2200" dirty="0" smtClean="0"/>
              <a:t>Bank</a:t>
            </a:r>
          </a:p>
          <a:p>
            <a:r>
              <a:rPr lang="en-GB" sz="2200" dirty="0" smtClean="0"/>
              <a:t>Trade Union</a:t>
            </a:r>
          </a:p>
          <a:p>
            <a:endParaRPr lang="en-GB" sz="2200" dirty="0" smtClean="0"/>
          </a:p>
          <a:p>
            <a:endParaRPr lang="en-GB" sz="2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0050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P’s of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59" y="1577431"/>
            <a:ext cx="4112623" cy="248511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Price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Price Skimming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Price Penetration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Mark 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Psychological Pricing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1611" y="1577431"/>
            <a:ext cx="4097383" cy="24851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Product</a:t>
            </a:r>
          </a:p>
          <a:p>
            <a:r>
              <a:rPr lang="en-GB" sz="2400" dirty="0" smtClean="0"/>
              <a:t>Designed for Customers</a:t>
            </a:r>
          </a:p>
          <a:p>
            <a:r>
              <a:rPr lang="en-GB" sz="2400" dirty="0" smtClean="0"/>
              <a:t>Satisfy a need</a:t>
            </a:r>
          </a:p>
          <a:p>
            <a:r>
              <a:rPr lang="en-GB" sz="2400" dirty="0" smtClean="0"/>
              <a:t>Good or service</a:t>
            </a:r>
          </a:p>
          <a:p>
            <a:r>
              <a:rPr lang="en-GB" sz="2400" dirty="0" smtClean="0"/>
              <a:t>Luggage &amp; Rucksacks</a:t>
            </a:r>
            <a:endParaRPr lang="en-GB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58" y="4224836"/>
            <a:ext cx="4112623" cy="24851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Promotion</a:t>
            </a:r>
          </a:p>
          <a:p>
            <a:r>
              <a:rPr lang="en-GB" sz="2400" dirty="0" smtClean="0"/>
              <a:t>Inform people</a:t>
            </a:r>
          </a:p>
          <a:p>
            <a:r>
              <a:rPr lang="en-GB" sz="2400" dirty="0" smtClean="0"/>
              <a:t>Celebrity endorsement</a:t>
            </a:r>
          </a:p>
          <a:p>
            <a:r>
              <a:rPr lang="en-GB" sz="2400" dirty="0" smtClean="0"/>
              <a:t>Show benefit of product</a:t>
            </a:r>
          </a:p>
          <a:p>
            <a:r>
              <a:rPr lang="en-GB" sz="2400" dirty="0" err="1" smtClean="0"/>
              <a:t>Hik</a:t>
            </a:r>
            <a:r>
              <a:rPr lang="en-GB" sz="2400" dirty="0" smtClean="0"/>
              <a:t> U uses word of mouth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61611" y="4224836"/>
            <a:ext cx="4112623" cy="24851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Placement</a:t>
            </a:r>
          </a:p>
          <a:p>
            <a:r>
              <a:rPr lang="en-GB" sz="2400" dirty="0" smtClean="0"/>
              <a:t>Ensuring enough products are made</a:t>
            </a:r>
          </a:p>
          <a:p>
            <a:r>
              <a:rPr lang="en-GB" sz="2400" dirty="0" smtClean="0"/>
              <a:t>Distribute to retailers</a:t>
            </a:r>
          </a:p>
        </p:txBody>
      </p:sp>
    </p:spTree>
    <p:extLst>
      <p:ext uri="{BB962C8B-B14F-4D97-AF65-F5344CB8AC3E}">
        <p14:creationId xmlns:p14="http://schemas.microsoft.com/office/powerpoint/2010/main" val="219663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825625"/>
            <a:ext cx="1070065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Hik</a:t>
            </a:r>
            <a:r>
              <a:rPr lang="en-GB" dirty="0" smtClean="0"/>
              <a:t> U </a:t>
            </a:r>
            <a:r>
              <a:rPr lang="en-GB" dirty="0" smtClean="0"/>
              <a:t>don’t regularly use their own website. </a:t>
            </a:r>
            <a:r>
              <a:rPr lang="en-GB" dirty="0" smtClean="0"/>
              <a:t>To gauge customers opinions, they could:</a:t>
            </a:r>
          </a:p>
          <a:p>
            <a:endParaRPr lang="en-GB" dirty="0" smtClean="0"/>
          </a:p>
          <a:p>
            <a:r>
              <a:rPr lang="en-GB" dirty="0" smtClean="0"/>
              <a:t>Use review websites</a:t>
            </a:r>
          </a:p>
          <a:p>
            <a:r>
              <a:rPr lang="en-GB" dirty="0" smtClean="0"/>
              <a:t>Customer surveys</a:t>
            </a:r>
          </a:p>
          <a:p>
            <a:r>
              <a:rPr lang="en-GB" dirty="0" smtClean="0"/>
              <a:t>Feedback cards with products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30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Hik</a:t>
            </a:r>
            <a:r>
              <a:rPr lang="en-GB" dirty="0" smtClean="0"/>
              <a:t> U are in the luggage sector. </a:t>
            </a:r>
          </a:p>
          <a:p>
            <a:r>
              <a:rPr lang="en-GB" dirty="0" smtClean="0"/>
              <a:t>Their target audience is hikers and walkers</a:t>
            </a:r>
          </a:p>
          <a:p>
            <a:r>
              <a:rPr lang="en-GB" dirty="0" smtClean="0"/>
              <a:t>Market share is how many of their products they sell, compared to others in the same sector.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85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Hik</a:t>
            </a:r>
            <a:r>
              <a:rPr lang="en-GB" dirty="0" smtClean="0"/>
              <a:t> U wish to expand into Europe. To do this, </a:t>
            </a:r>
            <a:r>
              <a:rPr lang="en-GB" dirty="0" err="1" smtClean="0"/>
              <a:t>thay</a:t>
            </a:r>
            <a:r>
              <a:rPr lang="en-GB" dirty="0" smtClean="0"/>
              <a:t> may have to find extra finance.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445420"/>
            <a:ext cx="4112623" cy="24851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Internal</a:t>
            </a:r>
          </a:p>
          <a:p>
            <a:r>
              <a:rPr lang="en-GB" dirty="0" smtClean="0"/>
              <a:t>Owners Funds</a:t>
            </a:r>
          </a:p>
          <a:p>
            <a:r>
              <a:rPr lang="en-GB" dirty="0" smtClean="0"/>
              <a:t>Retained Profits</a:t>
            </a:r>
          </a:p>
          <a:p>
            <a:r>
              <a:rPr lang="en-GB" dirty="0" smtClean="0"/>
              <a:t>Sale of Assets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07183" y="3445420"/>
            <a:ext cx="4112623" cy="28664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External</a:t>
            </a:r>
          </a:p>
          <a:p>
            <a:r>
              <a:rPr lang="en-GB" dirty="0" smtClean="0"/>
              <a:t>Share Capital</a:t>
            </a:r>
          </a:p>
          <a:p>
            <a:r>
              <a:rPr lang="en-GB" dirty="0" smtClean="0"/>
              <a:t>Loans</a:t>
            </a:r>
          </a:p>
          <a:p>
            <a:r>
              <a:rPr lang="en-GB" dirty="0" smtClean="0"/>
              <a:t>Government Grants (would help to expand into Europe)</a:t>
            </a:r>
          </a:p>
          <a:p>
            <a:r>
              <a:rPr lang="en-GB" dirty="0" smtClean="0"/>
              <a:t>Hire Purchase</a:t>
            </a:r>
          </a:p>
          <a:p>
            <a:r>
              <a:rPr lang="en-GB" dirty="0" smtClean="0"/>
              <a:t>Venture Capital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8892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51</TotalTime>
  <Words>664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Hik U</vt:lpstr>
      <vt:lpstr>Business Objectives</vt:lpstr>
      <vt:lpstr>Why Might Business Objectives Change</vt:lpstr>
      <vt:lpstr>In a Business Plan</vt:lpstr>
      <vt:lpstr>Stakeholders</vt:lpstr>
      <vt:lpstr>4 P’s of Marketing</vt:lpstr>
      <vt:lpstr>Market Research</vt:lpstr>
      <vt:lpstr>Market Sector</vt:lpstr>
      <vt:lpstr>Sources of Finance</vt:lpstr>
      <vt:lpstr>Finances</vt:lpstr>
      <vt:lpstr>Production</vt:lpstr>
      <vt:lpstr>Quality Control</vt:lpstr>
      <vt:lpstr>Human Resources</vt:lpstr>
      <vt:lpstr>Recruitment and Selection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Hik U</dc:title>
  <dc:creator>W.Aitken</dc:creator>
  <cp:lastModifiedBy>W.Aitken</cp:lastModifiedBy>
  <cp:revision>10</cp:revision>
  <dcterms:created xsi:type="dcterms:W3CDTF">2016-05-20T08:29:29Z</dcterms:created>
  <dcterms:modified xsi:type="dcterms:W3CDTF">2016-05-20T13:22:06Z</dcterms:modified>
</cp:coreProperties>
</file>