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73FDC-4EE2-45DD-85F3-63052825C810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931A-1753-4B43-8291-4855C5B96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16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1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6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7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0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9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2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4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E54D0-A784-4842-8FBD-673CA4FEB9D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61DC-BA57-47B2-B1CA-CACA7FDB2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4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H-</a:t>
            </a:r>
            <a:r>
              <a:rPr lang="en-GB" dirty="0" err="1" smtClean="0"/>
              <a:t>tel</a:t>
            </a:r>
            <a:r>
              <a:rPr lang="en-GB" dirty="0" smtClean="0"/>
              <a:t> - 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92888" cy="3744416"/>
          </a:xfrm>
        </p:spPr>
        <p:txBody>
          <a:bodyPr>
            <a:normAutofit/>
          </a:bodyPr>
          <a:lstStyle/>
          <a:p>
            <a:pPr algn="l"/>
            <a:r>
              <a:rPr lang="en-GB" sz="3300" b="1" dirty="0"/>
              <a:t>One of the two restaurants in each hotel prides itself on providing its cuisine from different regions of the world. </a:t>
            </a:r>
            <a:endParaRPr lang="en-GB" sz="3300" b="1" dirty="0" smtClean="0"/>
          </a:p>
          <a:p>
            <a:pPr algn="l"/>
            <a:endParaRPr lang="en-GB" sz="3300" b="1" dirty="0" smtClean="0"/>
          </a:p>
          <a:p>
            <a:pPr algn="l"/>
            <a:r>
              <a:rPr lang="en-GB" sz="3300" b="1" dirty="0" smtClean="0"/>
              <a:t>Fresh </a:t>
            </a:r>
            <a:r>
              <a:rPr lang="en-GB" sz="3300" b="1" dirty="0"/>
              <a:t>ingredients are always used and sourced from local suppliers.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/>
              <a:t>H-</a:t>
            </a:r>
            <a:r>
              <a:rPr lang="en-GB" dirty="0" err="1" smtClean="0"/>
              <a:t>tel</a:t>
            </a:r>
            <a:r>
              <a:rPr lang="en-GB" dirty="0" smtClean="0"/>
              <a:t> - 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92888" cy="3744416"/>
          </a:xfrm>
        </p:spPr>
        <p:txBody>
          <a:bodyPr>
            <a:normAutofit/>
          </a:bodyPr>
          <a:lstStyle/>
          <a:p>
            <a:pPr algn="l"/>
            <a:r>
              <a:rPr lang="en-GB" sz="3300" b="1" dirty="0"/>
              <a:t>One of the two restaurants in each hotel prides itself on providing its cuisine from different regions of the world. </a:t>
            </a:r>
            <a:endParaRPr lang="en-GB" sz="3300" b="1" dirty="0" smtClean="0"/>
          </a:p>
          <a:p>
            <a:pPr algn="l"/>
            <a:endParaRPr lang="en-GB" sz="3300" b="1" dirty="0" smtClean="0"/>
          </a:p>
          <a:p>
            <a:pPr algn="l"/>
            <a:r>
              <a:rPr lang="en-GB" sz="3300" b="1" dirty="0" smtClean="0"/>
              <a:t>Fresh </a:t>
            </a:r>
            <a:r>
              <a:rPr lang="en-GB" sz="3300" b="1" dirty="0"/>
              <a:t>ingredients are always used and sourced from local suppliers.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51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6632"/>
            <a:ext cx="8424936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types of production methods would the local suppliers of the fresh produce required by the hotel use?</a:t>
            </a:r>
          </a:p>
          <a:p>
            <a:endParaRPr lang="en-GB" sz="2000" dirty="0"/>
          </a:p>
          <a:p>
            <a:r>
              <a:rPr lang="en-GB" sz="2000" dirty="0" smtClean="0"/>
              <a:t>What types of distribution methods might be used to get the fresh produce to the hotel?</a:t>
            </a:r>
          </a:p>
          <a:p>
            <a:endParaRPr lang="en-GB" sz="2000" dirty="0" smtClean="0"/>
          </a:p>
          <a:p>
            <a:r>
              <a:rPr lang="en-GB" sz="2000" dirty="0"/>
              <a:t>The distribution channel can be direct, indirect or E-commerce, h</a:t>
            </a:r>
            <a:r>
              <a:rPr lang="en-GB" sz="2000" dirty="0" smtClean="0"/>
              <a:t>ow might the hotel use E-commerce?</a:t>
            </a:r>
          </a:p>
          <a:p>
            <a:endParaRPr lang="en-GB" sz="2000" dirty="0" smtClean="0"/>
          </a:p>
          <a:p>
            <a:r>
              <a:rPr lang="en-GB" sz="2000" dirty="0"/>
              <a:t>What advantages / disadvantages are there to using local suppliers?</a:t>
            </a:r>
          </a:p>
          <a:p>
            <a:endParaRPr lang="en-GB" sz="2000" dirty="0"/>
          </a:p>
          <a:p>
            <a:r>
              <a:rPr lang="en-GB" sz="2000" dirty="0" smtClean="0"/>
              <a:t>What storage/ stocking implications does the use of fresh produce have for the hotel?</a:t>
            </a:r>
          </a:p>
          <a:p>
            <a:endParaRPr lang="en-GB" sz="2000" dirty="0"/>
          </a:p>
          <a:p>
            <a:r>
              <a:rPr lang="en-GB" sz="2000" dirty="0" smtClean="0"/>
              <a:t>How will the seasonal nature of fresh produce impact on the hotels world wide menu?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Could there be any implications for staff based on the hotel having a world wide cuisine?</a:t>
            </a:r>
          </a:p>
          <a:p>
            <a:endParaRPr lang="en-GB" sz="2000" dirty="0"/>
          </a:p>
          <a:p>
            <a:r>
              <a:rPr lang="en-GB" sz="2000" dirty="0"/>
              <a:t>A</a:t>
            </a:r>
            <a:r>
              <a:rPr lang="en-GB" sz="2000" dirty="0" smtClean="0"/>
              <a:t>re there any financial benefits of using local suppliers?</a:t>
            </a:r>
            <a:endParaRPr lang="en-GB" sz="20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2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6632"/>
            <a:ext cx="8424936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types of production methods would the local suppliers of the fresh produce required by the hotel use?</a:t>
            </a:r>
          </a:p>
          <a:p>
            <a:endParaRPr lang="en-GB" sz="2000" dirty="0"/>
          </a:p>
          <a:p>
            <a:r>
              <a:rPr lang="en-GB" sz="2000" dirty="0" smtClean="0"/>
              <a:t>What types of distribution methods might be used to get the fresh produce to the hotel?</a:t>
            </a:r>
          </a:p>
          <a:p>
            <a:endParaRPr lang="en-GB" sz="2000" dirty="0" smtClean="0"/>
          </a:p>
          <a:p>
            <a:r>
              <a:rPr lang="en-GB" sz="2000" dirty="0"/>
              <a:t>The distribution channel can be direct, indirect or E-commerce, h</a:t>
            </a:r>
            <a:r>
              <a:rPr lang="en-GB" sz="2000" dirty="0" smtClean="0"/>
              <a:t>ow might the hotel use E-commerce?</a:t>
            </a:r>
          </a:p>
          <a:p>
            <a:endParaRPr lang="en-GB" sz="2000" dirty="0" smtClean="0"/>
          </a:p>
          <a:p>
            <a:r>
              <a:rPr lang="en-GB" sz="2000" dirty="0"/>
              <a:t>What advantages / disadvantages are there to using local suppliers?</a:t>
            </a:r>
          </a:p>
          <a:p>
            <a:endParaRPr lang="en-GB" sz="2000" dirty="0"/>
          </a:p>
          <a:p>
            <a:r>
              <a:rPr lang="en-GB" sz="2000" dirty="0" smtClean="0"/>
              <a:t>What storage/ stocking implications does the use of fresh produce have for the hotel?</a:t>
            </a:r>
          </a:p>
          <a:p>
            <a:endParaRPr lang="en-GB" sz="2000" dirty="0"/>
          </a:p>
          <a:p>
            <a:r>
              <a:rPr lang="en-GB" sz="2000" dirty="0" smtClean="0"/>
              <a:t>How will the seasonal nature of fresh produce impact on the hotels world wide menu?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Could there be any implications for staff based on the hotel having a world wide cuisine?</a:t>
            </a:r>
          </a:p>
          <a:p>
            <a:endParaRPr lang="en-GB" sz="2000" dirty="0"/>
          </a:p>
          <a:p>
            <a:r>
              <a:rPr lang="en-GB" sz="2000" dirty="0"/>
              <a:t>A</a:t>
            </a:r>
            <a:r>
              <a:rPr lang="en-GB" sz="2000" dirty="0" smtClean="0"/>
              <a:t>re there any financial benefits of using local suppliers?</a:t>
            </a:r>
            <a:endParaRPr lang="en-GB" sz="20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36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Homework – production &amp; distribution</a:t>
            </a:r>
          </a:p>
          <a:p>
            <a:endParaRPr lang="en-GB" dirty="0"/>
          </a:p>
          <a:p>
            <a:r>
              <a:rPr lang="en-GB" dirty="0" smtClean="0"/>
              <a:t>Do any of the hotel chains you are researching have restaurants?</a:t>
            </a:r>
          </a:p>
          <a:p>
            <a:endParaRPr lang="en-GB" dirty="0"/>
          </a:p>
          <a:p>
            <a:r>
              <a:rPr lang="en-GB" dirty="0" smtClean="0"/>
              <a:t>Do they promote them as a positive for the hotel?</a:t>
            </a:r>
          </a:p>
          <a:p>
            <a:endParaRPr lang="en-GB" dirty="0"/>
          </a:p>
          <a:p>
            <a:r>
              <a:rPr lang="en-GB" dirty="0" smtClean="0"/>
              <a:t>Do they use a local supplier for some of their produce? If they do what types?</a:t>
            </a:r>
          </a:p>
          <a:p>
            <a:endParaRPr lang="en-GB" dirty="0"/>
          </a:p>
          <a:p>
            <a:r>
              <a:rPr lang="en-GB" dirty="0" smtClean="0"/>
              <a:t>What distribution methods are used to get the produce to the hotel?</a:t>
            </a:r>
          </a:p>
          <a:p>
            <a:endParaRPr lang="en-GB" dirty="0"/>
          </a:p>
          <a:p>
            <a:r>
              <a:rPr lang="en-GB" dirty="0" smtClean="0"/>
              <a:t>What methods do you think suppliers of other products the hotel uses are delivered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05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393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H-tel - Production</vt:lpstr>
      <vt:lpstr>H-tel - Production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H-tel - Production</dc:title>
  <dc:creator>DStones</dc:creator>
  <cp:lastModifiedBy>DStones</cp:lastModifiedBy>
  <cp:revision>10</cp:revision>
  <cp:lastPrinted>2016-11-30T08:28:58Z</cp:lastPrinted>
  <dcterms:created xsi:type="dcterms:W3CDTF">2016-11-25T12:39:24Z</dcterms:created>
  <dcterms:modified xsi:type="dcterms:W3CDTF">2016-12-01T11:35:48Z</dcterms:modified>
</cp:coreProperties>
</file>