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1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1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15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78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2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59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8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81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2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8BA7-0EC4-4D04-9E79-D80A1EBFBDD3}" type="datetimeFigureOut">
              <a:rPr lang="en-GB" smtClean="0"/>
              <a:t>01/12/2016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9EEF4-6BE7-4842-8108-2CCC0FC68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H-</a:t>
            </a:r>
            <a:r>
              <a:rPr lang="en-GB" dirty="0" err="1" smtClean="0"/>
              <a:t>tel</a:t>
            </a:r>
            <a:r>
              <a:rPr lang="en-GB" dirty="0" smtClean="0"/>
              <a:t> - Marketing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3384376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The business needs to identify new markets to ensure that the business can fill its new rooms. </a:t>
            </a:r>
            <a:endParaRPr lang="en-GB" b="1" dirty="0" smtClean="0"/>
          </a:p>
          <a:p>
            <a:pPr algn="l"/>
            <a:endParaRPr lang="en-GB" b="1" dirty="0"/>
          </a:p>
          <a:p>
            <a:pPr algn="l"/>
            <a:r>
              <a:rPr lang="en-GB" b="1" dirty="0" smtClean="0"/>
              <a:t>A </a:t>
            </a:r>
            <a:r>
              <a:rPr lang="en-GB" b="1" dirty="0"/>
              <a:t>marketing strategy must be created to promote and sell the new bedrooms.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93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GB" dirty="0" smtClean="0"/>
              <a:t>H-</a:t>
            </a:r>
            <a:r>
              <a:rPr lang="en-GB" dirty="0" err="1" smtClean="0"/>
              <a:t>tel</a:t>
            </a:r>
            <a:r>
              <a:rPr lang="en-GB" dirty="0" smtClean="0"/>
              <a:t> - Marketing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3384376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The business needs to identify new markets to ensure that the business can fill its new rooms. </a:t>
            </a:r>
            <a:endParaRPr lang="en-GB" b="1" dirty="0" smtClean="0"/>
          </a:p>
          <a:p>
            <a:pPr algn="l"/>
            <a:endParaRPr lang="en-GB" b="1" dirty="0"/>
          </a:p>
          <a:p>
            <a:pPr algn="l"/>
            <a:r>
              <a:rPr lang="en-GB" b="1" dirty="0" smtClean="0"/>
              <a:t>A </a:t>
            </a:r>
            <a:r>
              <a:rPr lang="en-GB" b="1" dirty="0"/>
              <a:t>marketing strategy must be created to promote and sell the new bedrooms.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6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What are the current market segments using the Hotel?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Identify 2 other possible market segments and give reasons for your choices.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What makes up the marketing mix?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Of the 4 main pricing strategies which do you think H-</a:t>
            </a:r>
            <a:r>
              <a:rPr lang="en-GB" dirty="0" err="1" smtClean="0"/>
              <a:t>tel</a:t>
            </a:r>
            <a:r>
              <a:rPr lang="en-GB" dirty="0" smtClean="0"/>
              <a:t> currently use?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Should they change the pricing strategy to encourage more consumers to stay at the hotel? </a:t>
            </a:r>
            <a:r>
              <a:rPr lang="en-GB" dirty="0"/>
              <a:t>I</a:t>
            </a:r>
            <a:r>
              <a:rPr lang="en-GB" dirty="0" smtClean="0"/>
              <a:t>dentify the new price strategy. Explain your reasons.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What can the hotel do to their product to improve occupancy?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Identify as many methods of promotion as you can that the hotel could employ in their marketing strategy. Choose what you think are the best three and explain your reasons.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Discuss how a cost factor could impact on the marketing strategy, you should identify both advantages and disadvantages.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6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9208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What are the current market segments using the Hotel?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Identify 2 other possible market segments and give reasons for your choices.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What makes up the marketing mix?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Of the 4 main pricing strategies which do you think H-</a:t>
            </a:r>
            <a:r>
              <a:rPr lang="en-GB" dirty="0" err="1" smtClean="0"/>
              <a:t>tel</a:t>
            </a:r>
            <a:r>
              <a:rPr lang="en-GB" dirty="0" smtClean="0"/>
              <a:t> currently use?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Should they change the pricing strategy to encourage more consumers to stay at the hotel? </a:t>
            </a:r>
            <a:r>
              <a:rPr lang="en-GB" dirty="0"/>
              <a:t>I</a:t>
            </a:r>
            <a:r>
              <a:rPr lang="en-GB" dirty="0" smtClean="0"/>
              <a:t>dentify the new price strategy. Explain your reasons.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What can the hotel do to their product to improve occupancy?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Identify as many methods of promotion as you can that the hotel could employ in their marketing strategy. Choose what you think are the best three and explain your reasons.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smtClean="0"/>
              <a:t>Discuss how a cost factor could impact on the marketing strategy, you should identify both advantages and disadvantages.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endParaRPr lang="en-GB" dirty="0"/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3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H-tel - Marketing</vt:lpstr>
      <vt:lpstr>H-tel - Marketing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H-tel - Marketing</dc:title>
  <dc:creator>DStones</dc:creator>
  <cp:lastModifiedBy>DStones</cp:lastModifiedBy>
  <cp:revision>9</cp:revision>
  <dcterms:created xsi:type="dcterms:W3CDTF">2016-11-25T09:40:43Z</dcterms:created>
  <dcterms:modified xsi:type="dcterms:W3CDTF">2016-12-01T14:10:48Z</dcterms:modified>
</cp:coreProperties>
</file>