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B6CD-424A-4F9E-A8D0-8C22CF0C1877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0526-B3CE-4B9F-BC80-ED7D4DD80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26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B6CD-424A-4F9E-A8D0-8C22CF0C1877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0526-B3CE-4B9F-BC80-ED7D4DD80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06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B6CD-424A-4F9E-A8D0-8C22CF0C1877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0526-B3CE-4B9F-BC80-ED7D4DD80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69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B6CD-424A-4F9E-A8D0-8C22CF0C1877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0526-B3CE-4B9F-BC80-ED7D4DD80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51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B6CD-424A-4F9E-A8D0-8C22CF0C1877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0526-B3CE-4B9F-BC80-ED7D4DD80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50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B6CD-424A-4F9E-A8D0-8C22CF0C1877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0526-B3CE-4B9F-BC80-ED7D4DD80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29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B6CD-424A-4F9E-A8D0-8C22CF0C1877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0526-B3CE-4B9F-BC80-ED7D4DD80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12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B6CD-424A-4F9E-A8D0-8C22CF0C1877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0526-B3CE-4B9F-BC80-ED7D4DD80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49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B6CD-424A-4F9E-A8D0-8C22CF0C1877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0526-B3CE-4B9F-BC80-ED7D4DD80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7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B6CD-424A-4F9E-A8D0-8C22CF0C1877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0526-B3CE-4B9F-BC80-ED7D4DD80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13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B6CD-424A-4F9E-A8D0-8C22CF0C1877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0526-B3CE-4B9F-BC80-ED7D4DD80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3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B6CD-424A-4F9E-A8D0-8C22CF0C1877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10526-B3CE-4B9F-BC80-ED7D4DD80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27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gcsebitesize/business/production/methodsofproductionrev3.s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insdictionary.com/dictionary/english/viewer" TargetMode="External"/><Relationship Id="rId2" Type="http://schemas.openxmlformats.org/officeDocument/2006/relationships/hyperlink" Target="http://www.collinsdictionary.com/dictionary/english/numbers#numbers__5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llinsdictionary.com/dictionary/english/busy" TargetMode="External"/><Relationship Id="rId4" Type="http://schemas.openxmlformats.org/officeDocument/2006/relationships/hyperlink" Target="http://www.collinsdictionary.com/dictionary/english/watch_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H-</a:t>
            </a:r>
            <a:r>
              <a:rPr lang="en-GB" dirty="0" err="1" smtClean="0"/>
              <a:t>tel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280920" cy="4608512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Objective – </a:t>
            </a:r>
            <a:r>
              <a:rPr lang="en-GB" dirty="0"/>
              <a:t>The current objectives of the business are to provide an effective standard of customer service and to increase the number of bedrooms in each hotel by 10% to meet demand at peak times. </a:t>
            </a:r>
            <a:endParaRPr lang="en-GB" dirty="0" smtClean="0"/>
          </a:p>
          <a:p>
            <a:pPr algn="l"/>
            <a:endParaRPr lang="en-GB" dirty="0"/>
          </a:p>
          <a:p>
            <a:pPr algn="l"/>
            <a:r>
              <a:rPr lang="en-GB" dirty="0" smtClean="0"/>
              <a:t>A </a:t>
            </a:r>
            <a:r>
              <a:rPr lang="en-GB" dirty="0"/>
              <a:t>future objective is to find ways to increase occupancy on weekdays and in the winter. </a:t>
            </a:r>
          </a:p>
        </p:txBody>
      </p:sp>
    </p:spTree>
    <p:extLst>
      <p:ext uri="{BB962C8B-B14F-4D97-AF65-F5344CB8AC3E}">
        <p14:creationId xmlns:p14="http://schemas.microsoft.com/office/powerpoint/2010/main" val="38892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15682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To understand Hi-</a:t>
            </a:r>
            <a:r>
              <a:rPr lang="en-GB" sz="3200" b="1" dirty="0" err="1" smtClean="0"/>
              <a:t>tel’s</a:t>
            </a:r>
            <a:r>
              <a:rPr lang="en-GB" sz="3200" b="1" dirty="0" smtClean="0"/>
              <a:t> objectives w</a:t>
            </a:r>
            <a:r>
              <a:rPr lang="en-GB" sz="3200" b="1" dirty="0" smtClean="0"/>
              <a:t>e need to find answers to the following questions.</a:t>
            </a:r>
          </a:p>
          <a:p>
            <a:endParaRPr lang="en-GB" sz="3200" b="1" dirty="0"/>
          </a:p>
          <a:p>
            <a:endParaRPr lang="en-GB" sz="3200" b="1" dirty="0"/>
          </a:p>
          <a:p>
            <a:pPr marL="514350" indent="-514350">
              <a:buFont typeface="+mj-lt"/>
              <a:buAutoNum type="alphaLcParenR"/>
            </a:pPr>
            <a:r>
              <a:rPr lang="en-GB" sz="3200" b="1" dirty="0" smtClean="0"/>
              <a:t>What </a:t>
            </a:r>
            <a:r>
              <a:rPr lang="en-GB" sz="3200" b="1" dirty="0" smtClean="0"/>
              <a:t>is effective customer </a:t>
            </a:r>
            <a:r>
              <a:rPr lang="en-GB" sz="3200" b="1" dirty="0" smtClean="0"/>
              <a:t>service?</a:t>
            </a:r>
          </a:p>
          <a:p>
            <a:endParaRPr lang="en-GB" sz="3200" b="1" dirty="0" smtClean="0"/>
          </a:p>
          <a:p>
            <a:pPr marL="514350" indent="-514350">
              <a:buFont typeface="+mj-lt"/>
              <a:buAutoNum type="alphaLcParenR"/>
            </a:pPr>
            <a:r>
              <a:rPr lang="en-GB" sz="3200" b="1" dirty="0" smtClean="0"/>
              <a:t>What </a:t>
            </a:r>
            <a:r>
              <a:rPr lang="en-GB" sz="3200" b="1" dirty="0" smtClean="0"/>
              <a:t>does the term “peak time” </a:t>
            </a:r>
            <a:r>
              <a:rPr lang="en-GB" sz="3200" b="1" dirty="0" smtClean="0"/>
              <a:t>mean?</a:t>
            </a:r>
          </a:p>
          <a:p>
            <a:endParaRPr lang="en-GB" sz="3200" b="1" dirty="0" smtClean="0"/>
          </a:p>
          <a:p>
            <a:pPr marL="514350" indent="-514350">
              <a:buFont typeface="+mj-lt"/>
              <a:buAutoNum type="alphaLcParenR"/>
            </a:pPr>
            <a:r>
              <a:rPr lang="en-GB" sz="3200" b="1" dirty="0" smtClean="0"/>
              <a:t>What do </a:t>
            </a:r>
            <a:r>
              <a:rPr lang="en-GB" sz="3200" b="1" dirty="0" smtClean="0"/>
              <a:t>they need to do to</a:t>
            </a:r>
            <a:r>
              <a:rPr lang="en-GB" sz="3200" b="1" dirty="0" smtClean="0"/>
              <a:t> </a:t>
            </a:r>
            <a:r>
              <a:rPr lang="en-GB" sz="3200" b="1" dirty="0" smtClean="0"/>
              <a:t>increase in the number of </a:t>
            </a:r>
            <a:r>
              <a:rPr lang="en-GB" sz="3200" b="1" dirty="0" smtClean="0"/>
              <a:t>bedrooms in each hotel?</a:t>
            </a:r>
          </a:p>
          <a:p>
            <a:endParaRPr lang="en-GB" sz="3200" b="1" dirty="0"/>
          </a:p>
          <a:p>
            <a:pPr marL="514350" indent="-514350">
              <a:buFont typeface="+mj-lt"/>
              <a:buAutoNum type="alphaLcParenR"/>
            </a:pPr>
            <a:r>
              <a:rPr lang="en-GB" sz="3200" b="1" dirty="0" smtClean="0"/>
              <a:t>What </a:t>
            </a:r>
            <a:r>
              <a:rPr lang="en-GB" sz="3200" b="1" dirty="0" smtClean="0"/>
              <a:t>can they do to increase occupancy on weekdays and in the winter?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0078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155" y="5373216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How can H-</a:t>
            </a:r>
            <a:r>
              <a:rPr lang="en-GB" b="1" dirty="0" err="1" smtClean="0"/>
              <a:t>tel</a:t>
            </a:r>
            <a:r>
              <a:rPr lang="en-GB" b="1" dirty="0" smtClean="0"/>
              <a:t> meet its objective to provide an effective standard of customer service?</a:t>
            </a:r>
          </a:p>
          <a:p>
            <a:endParaRPr lang="en-GB" b="1" dirty="0"/>
          </a:p>
          <a:p>
            <a:r>
              <a:rPr lang="en-GB" b="1" dirty="0" smtClean="0">
                <a:hlinkClick r:id="rId2"/>
              </a:rPr>
              <a:t>http://www.bbc.co.uk/schools/gcsebitesize/business/production/methodsofproductionrev3.shtml</a:t>
            </a:r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92155" y="1123261"/>
            <a:ext cx="806489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Q a. What </a:t>
            </a:r>
            <a:r>
              <a:rPr lang="en-GB" b="1" dirty="0" smtClean="0">
                <a:solidFill>
                  <a:srgbClr val="FF0000"/>
                </a:solidFill>
              </a:rPr>
              <a:t>is customer service?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service provided to customers before, during and after purchasing a product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When a business meets customer needs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method of production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Q b. What </a:t>
            </a:r>
            <a:r>
              <a:rPr lang="en-GB" b="1" dirty="0" smtClean="0">
                <a:solidFill>
                  <a:srgbClr val="FF0000"/>
                </a:solidFill>
              </a:rPr>
              <a:t>is the best method of improving quality?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Expansion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Lowering costs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Staff and management training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403648" y="232879"/>
            <a:ext cx="66186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/>
              <a:t>1. What is effective customer service?</a:t>
            </a:r>
          </a:p>
        </p:txBody>
      </p:sp>
    </p:spTree>
    <p:extLst>
      <p:ext uri="{BB962C8B-B14F-4D97-AF65-F5344CB8AC3E}">
        <p14:creationId xmlns:p14="http://schemas.microsoft.com/office/powerpoint/2010/main" val="13085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60648"/>
            <a:ext cx="82089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2. What </a:t>
            </a:r>
            <a:r>
              <a:rPr lang="en-GB" sz="2800" dirty="0" smtClean="0"/>
              <a:t>does the term “Peak times”, mean?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5536" y="1484784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time at which the highest </a:t>
            </a:r>
            <a:r>
              <a:rPr lang="en-GB" dirty="0">
                <a:hlinkClick r:id="rId2" tooltip="Definition of numbers"/>
              </a:rPr>
              <a:t>numbers</a:t>
            </a:r>
            <a:r>
              <a:rPr lang="en-GB" dirty="0"/>
              <a:t> of </a:t>
            </a:r>
            <a:r>
              <a:rPr lang="en-GB" dirty="0">
                <a:hlinkClick r:id="rId3" tooltip="Definition of viewer"/>
              </a:rPr>
              <a:t>viewers</a:t>
            </a:r>
            <a:r>
              <a:rPr lang="en-GB" dirty="0"/>
              <a:t> are </a:t>
            </a:r>
            <a:r>
              <a:rPr lang="en-GB" dirty="0">
                <a:hlinkClick r:id="rId4" tooltip="Definition of watch"/>
              </a:rPr>
              <a:t>watching</a:t>
            </a:r>
            <a:r>
              <a:rPr lang="en-GB" dirty="0"/>
              <a:t> </a:t>
            </a:r>
            <a:r>
              <a:rPr lang="en-GB" dirty="0" smtClean="0"/>
              <a:t>- for example</a:t>
            </a:r>
            <a:r>
              <a:rPr lang="en-GB" dirty="0"/>
              <a:t> </a:t>
            </a:r>
            <a:r>
              <a:rPr lang="en-GB" i="1" dirty="0"/>
              <a:t>The news programme goes out four times a week at peak time</a:t>
            </a:r>
            <a:r>
              <a:rPr lang="en-GB" i="1" dirty="0" smtClean="0"/>
              <a:t>.</a:t>
            </a:r>
          </a:p>
          <a:p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most </a:t>
            </a:r>
            <a:r>
              <a:rPr lang="en-GB" dirty="0">
                <a:hlinkClick r:id="rId5" tooltip="Definition of busy"/>
              </a:rPr>
              <a:t>busy</a:t>
            </a:r>
            <a:r>
              <a:rPr lang="en-GB" dirty="0"/>
              <a:t> time </a:t>
            </a:r>
            <a:r>
              <a:rPr lang="en-GB" dirty="0" smtClean="0"/>
              <a:t>- for example</a:t>
            </a:r>
            <a:r>
              <a:rPr lang="en-GB" dirty="0"/>
              <a:t> </a:t>
            </a:r>
            <a:r>
              <a:rPr lang="en-GB" i="1" dirty="0"/>
              <a:t>a 10 per cent reduction in traffic at peak times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1540" y="350100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When </a:t>
            </a:r>
            <a:r>
              <a:rPr lang="en-GB" sz="2400" b="1" dirty="0" smtClean="0"/>
              <a:t>will </a:t>
            </a:r>
            <a:r>
              <a:rPr lang="en-GB" sz="2400" b="1" dirty="0" smtClean="0"/>
              <a:t>Hi-</a:t>
            </a:r>
            <a:r>
              <a:rPr lang="en-GB" sz="2400" b="1" dirty="0" err="1" smtClean="0"/>
              <a:t>tel’s</a:t>
            </a:r>
            <a:r>
              <a:rPr lang="en-GB" sz="2400" b="1" dirty="0" smtClean="0"/>
              <a:t> their </a:t>
            </a:r>
            <a:r>
              <a:rPr lang="en-GB" sz="2400" b="1" dirty="0" smtClean="0"/>
              <a:t>“peak times” be?</a:t>
            </a:r>
          </a:p>
          <a:p>
            <a:endParaRPr lang="en-GB" sz="2400" b="1" dirty="0"/>
          </a:p>
          <a:p>
            <a:r>
              <a:rPr lang="en-GB" sz="2400" b="1" dirty="0" smtClean="0"/>
              <a:t>What could have an affect on the </a:t>
            </a:r>
            <a:r>
              <a:rPr lang="en-GB" sz="2400" b="1" dirty="0" smtClean="0"/>
              <a:t>company’s peak times?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0921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556792"/>
            <a:ext cx="842493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GB" sz="2400" b="1" dirty="0"/>
              <a:t>What will the hotels have to do to in order create the extra </a:t>
            </a:r>
            <a:r>
              <a:rPr lang="en-GB" sz="2400" b="1" dirty="0" smtClean="0"/>
              <a:t>rooms?</a:t>
            </a:r>
          </a:p>
          <a:p>
            <a:pPr marL="457200" indent="-457200">
              <a:buFont typeface="+mj-lt"/>
              <a:buAutoNum type="alphaLcParenR"/>
            </a:pPr>
            <a:endParaRPr lang="en-GB" sz="2400" b="1" dirty="0"/>
          </a:p>
          <a:p>
            <a:pPr marL="457200" indent="-457200">
              <a:buFont typeface="+mj-lt"/>
              <a:buAutoNum type="alphaLcParenR"/>
            </a:pPr>
            <a:endParaRPr lang="en-GB" sz="2400" b="1" dirty="0" smtClean="0"/>
          </a:p>
          <a:p>
            <a:pPr marL="457200" indent="-457200">
              <a:buFont typeface="+mj-lt"/>
              <a:buAutoNum type="alphaLcParenR"/>
            </a:pPr>
            <a:r>
              <a:rPr lang="en-GB" sz="2400" b="1" dirty="0" smtClean="0"/>
              <a:t>How </a:t>
            </a:r>
            <a:r>
              <a:rPr lang="en-GB" sz="2400" b="1" dirty="0" smtClean="0"/>
              <a:t>will an increase in the number of bedrooms affect the </a:t>
            </a:r>
            <a:r>
              <a:rPr lang="en-GB" sz="2400" b="1" dirty="0" smtClean="0"/>
              <a:t>company?</a:t>
            </a:r>
          </a:p>
          <a:p>
            <a:pPr marL="457200" indent="-457200">
              <a:buFont typeface="+mj-lt"/>
              <a:buAutoNum type="alphaLcParenR"/>
            </a:pPr>
            <a:endParaRPr lang="en-GB" sz="2400" b="1" dirty="0"/>
          </a:p>
          <a:p>
            <a:pPr marL="457200" indent="-457200">
              <a:buFont typeface="+mj-lt"/>
              <a:buAutoNum type="alphaLcParenR"/>
            </a:pPr>
            <a:endParaRPr lang="en-GB" sz="2400" b="1" dirty="0" smtClean="0"/>
          </a:p>
          <a:p>
            <a:pPr marL="457200" indent="-457200">
              <a:buFont typeface="+mj-lt"/>
              <a:buAutoNum type="alphaLcParenR"/>
            </a:pPr>
            <a:r>
              <a:rPr lang="en-GB" sz="2400" b="1" dirty="0" smtClean="0"/>
              <a:t>How </a:t>
            </a:r>
            <a:r>
              <a:rPr lang="en-GB" sz="2400" b="1" dirty="0" smtClean="0"/>
              <a:t>might </a:t>
            </a:r>
            <a:r>
              <a:rPr lang="en-GB" sz="2400" b="1" dirty="0" smtClean="0"/>
              <a:t>the work required to create the additional rooms </a:t>
            </a:r>
            <a:r>
              <a:rPr lang="en-GB" sz="2400" b="1" dirty="0" smtClean="0"/>
              <a:t>affect </a:t>
            </a:r>
            <a:r>
              <a:rPr lang="en-GB" sz="2400" b="1" dirty="0" smtClean="0"/>
              <a:t>the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hotel</a:t>
            </a:r>
            <a:r>
              <a:rPr lang="en-GB" sz="2400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Staff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444082" y="332656"/>
            <a:ext cx="80883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3. How will they increase in the number of bedrooms </a:t>
            </a:r>
            <a:r>
              <a:rPr lang="en-GB" sz="2400" b="1" dirty="0" smtClean="0"/>
              <a:t>by 10% in </a:t>
            </a:r>
            <a:r>
              <a:rPr lang="en-GB" sz="2400" b="1" dirty="0"/>
              <a:t>each hotel?</a:t>
            </a:r>
          </a:p>
        </p:txBody>
      </p:sp>
    </p:spTree>
    <p:extLst>
      <p:ext uri="{BB962C8B-B14F-4D97-AF65-F5344CB8AC3E}">
        <p14:creationId xmlns:p14="http://schemas.microsoft.com/office/powerpoint/2010/main" val="38303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4. What can they do to increase occupancy on weekdays and in the winter?</a:t>
            </a:r>
            <a:endParaRPr lang="en-GB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611560" y="1340768"/>
            <a:ext cx="82668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http://www.e-marketingassociates.com/hotels-can-increase-occupancy-low-peak-periods/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5556" y="3573016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other business objectives could Hi-</a:t>
            </a:r>
            <a:r>
              <a:rPr lang="en-GB" sz="2400" dirty="0" err="1" smtClean="0"/>
              <a:t>tel</a:t>
            </a:r>
            <a:r>
              <a:rPr lang="en-GB" sz="2400" dirty="0" smtClean="0"/>
              <a:t> have?</a:t>
            </a:r>
          </a:p>
          <a:p>
            <a:endParaRPr lang="en-GB" sz="2400" dirty="0"/>
          </a:p>
          <a:p>
            <a:r>
              <a:rPr lang="en-GB" sz="2400" dirty="0" smtClean="0"/>
              <a:t>Could the expansion cause them to change their objectives? </a:t>
            </a:r>
          </a:p>
          <a:p>
            <a:endParaRPr lang="en-GB" sz="2400" dirty="0"/>
          </a:p>
          <a:p>
            <a:r>
              <a:rPr lang="en-GB" sz="2400" dirty="0" smtClean="0"/>
              <a:t>Why?</a:t>
            </a:r>
          </a:p>
          <a:p>
            <a:endParaRPr lang="en-GB" sz="2400" dirty="0"/>
          </a:p>
          <a:p>
            <a:r>
              <a:rPr lang="en-GB" sz="2400" dirty="0" smtClean="0"/>
              <a:t>How might they change?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8091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401" y="332656"/>
            <a:ext cx="88204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Homework</a:t>
            </a:r>
          </a:p>
          <a:p>
            <a:endParaRPr lang="en-GB" sz="2800" b="1" dirty="0"/>
          </a:p>
          <a:p>
            <a:r>
              <a:rPr lang="en-GB" sz="2800" b="1" dirty="0" smtClean="0"/>
              <a:t>What are your research businesses objectives?</a:t>
            </a:r>
          </a:p>
          <a:p>
            <a:endParaRPr lang="en-GB" sz="2800" b="1" dirty="0"/>
          </a:p>
          <a:p>
            <a:r>
              <a:rPr lang="en-GB" sz="2800" b="1" dirty="0" smtClean="0"/>
              <a:t>Have they ever changed, if so what did they used to be?</a:t>
            </a:r>
          </a:p>
          <a:p>
            <a:endParaRPr lang="en-GB" sz="2800" b="1" dirty="0"/>
          </a:p>
          <a:p>
            <a:r>
              <a:rPr lang="en-GB" sz="2800" b="1" dirty="0" smtClean="0"/>
              <a:t>Why did they change?</a:t>
            </a:r>
          </a:p>
          <a:p>
            <a:endParaRPr lang="en-GB" sz="2800" b="1" dirty="0"/>
          </a:p>
          <a:p>
            <a:r>
              <a:rPr lang="en-GB" sz="2800" b="1" dirty="0" smtClean="0"/>
              <a:t>What future objectives do they have?</a:t>
            </a:r>
          </a:p>
          <a:p>
            <a:endParaRPr lang="en-GB" sz="2800" b="1" dirty="0"/>
          </a:p>
          <a:p>
            <a:r>
              <a:rPr lang="en-GB" sz="2800" b="1" dirty="0" smtClean="0"/>
              <a:t>If they don’t state what the future plans are, you should identify what you think their objectives might be and give reasons for your choices.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61659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399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H-tel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H-tel</dc:title>
  <dc:creator>DStones</dc:creator>
  <cp:lastModifiedBy>Debbie Stones</cp:lastModifiedBy>
  <cp:revision>10</cp:revision>
  <dcterms:created xsi:type="dcterms:W3CDTF">2016-11-07T11:48:10Z</dcterms:created>
  <dcterms:modified xsi:type="dcterms:W3CDTF">2016-11-10T19:00:44Z</dcterms:modified>
</cp:coreProperties>
</file>