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446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0EC78-967E-42BD-94AA-FF9423ECA124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01574-9BC0-48DE-9C35-4E0986AAB65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82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15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1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033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98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4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225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6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0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93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492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37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7A81-E7DD-4B96-A12D-75C8A940DB06}" type="datetimeFigureOut">
              <a:rPr lang="en-GB" smtClean="0"/>
              <a:pPr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8082A-094D-43D4-9611-ACE77EE578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13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9" t="14286" r="51809" b="52040"/>
          <a:stretch/>
        </p:blipFill>
        <p:spPr bwMode="auto">
          <a:xfrm>
            <a:off x="0" y="6301750"/>
            <a:ext cx="6959816" cy="284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8488" y="160338"/>
            <a:ext cx="5696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My name:			My peer marker’s name:</a:t>
            </a:r>
            <a:endParaRPr lang="en-GB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612774" y="827584"/>
            <a:ext cx="5552530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PEER ASSESSMENT</a:t>
            </a:r>
          </a:p>
          <a:p>
            <a:r>
              <a:rPr lang="en-GB" sz="1600" dirty="0"/>
              <a:t>	</a:t>
            </a:r>
            <a:r>
              <a:rPr lang="en-GB" sz="1600" dirty="0" smtClean="0"/>
              <a:t>You </a:t>
            </a:r>
            <a:r>
              <a:rPr lang="en-GB" sz="1600" dirty="0" smtClean="0"/>
              <a:t>have </a:t>
            </a:r>
            <a:r>
              <a:rPr lang="en-GB" sz="1600" dirty="0" smtClean="0"/>
              <a:t>created a logo  that includes the name of 	the shop &amp; the slogan  </a:t>
            </a:r>
            <a:endParaRPr lang="en-GB" sz="1600" dirty="0" smtClean="0"/>
          </a:p>
          <a:p>
            <a:endParaRPr lang="en-GB" sz="1600" dirty="0" smtClean="0"/>
          </a:p>
          <a:p>
            <a:r>
              <a:rPr lang="en-GB" sz="1600" dirty="0" smtClean="0"/>
              <a:t>	</a:t>
            </a:r>
            <a:r>
              <a:rPr lang="en-GB" sz="1600" dirty="0" smtClean="0"/>
              <a:t>Your logo is of a high quality resolution, colour &amp; tone</a:t>
            </a:r>
          </a:p>
          <a:p>
            <a:r>
              <a:rPr lang="en-GB" sz="1600" dirty="0" smtClean="0"/>
              <a:t>	</a:t>
            </a:r>
          </a:p>
          <a:p>
            <a:r>
              <a:rPr lang="en-GB" sz="1600" dirty="0"/>
              <a:t>	</a:t>
            </a:r>
            <a:r>
              <a:rPr lang="en-GB" sz="1600" dirty="0"/>
              <a:t>You have thought about being able to resize the 	image without loss of quality.</a:t>
            </a:r>
          </a:p>
          <a:p>
            <a:endParaRPr lang="en-GB" sz="1600" dirty="0" smtClean="0"/>
          </a:p>
          <a:p>
            <a:r>
              <a:rPr lang="en-GB" sz="1600" dirty="0" smtClean="0"/>
              <a:t>	You have thought about the size of file for the chosen 	logo</a:t>
            </a:r>
          </a:p>
          <a:p>
            <a:endParaRPr lang="en-GB" sz="1600" dirty="0" smtClean="0"/>
          </a:p>
          <a:p>
            <a:r>
              <a:rPr lang="en-GB" sz="1600" b="1" dirty="0" smtClean="0"/>
              <a:t>WWW</a:t>
            </a:r>
          </a:p>
          <a:p>
            <a:r>
              <a:rPr lang="en-GB" sz="1600" dirty="0" smtClean="0"/>
              <a:t>1.</a:t>
            </a:r>
          </a:p>
          <a:p>
            <a:endParaRPr lang="en-GB" sz="1600" dirty="0"/>
          </a:p>
          <a:p>
            <a:r>
              <a:rPr lang="en-GB" sz="1600" dirty="0" smtClean="0"/>
              <a:t>2.</a:t>
            </a:r>
          </a:p>
          <a:p>
            <a:endParaRPr lang="en-GB" sz="1600" dirty="0"/>
          </a:p>
          <a:p>
            <a:r>
              <a:rPr lang="en-GB" sz="1600" b="1" dirty="0" smtClean="0"/>
              <a:t>EBI</a:t>
            </a:r>
          </a:p>
          <a:p>
            <a:r>
              <a:rPr lang="en-GB" sz="1600" dirty="0" smtClean="0"/>
              <a:t>1.</a:t>
            </a:r>
          </a:p>
          <a:p>
            <a:endParaRPr lang="en-GB" sz="1600" dirty="0"/>
          </a:p>
          <a:p>
            <a:r>
              <a:rPr lang="en-GB" sz="1600" dirty="0" smtClean="0"/>
              <a:t>2.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1124744" y="1242380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98104" y="176368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124744" y="2483768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36204" y="3047931"/>
            <a:ext cx="288032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copley\lessons &amp; lesson plans\ICT\OCR National Certificate\OCR cambridge\unit 6\creating the logo images &amp; serif files\logo gif 25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323529"/>
            <a:ext cx="1690407" cy="1008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copley\lessons &amp; lesson plans\ICT\OCR National Certificate\OCR cambridge\unit 6\creating the logo images &amp; serif files\logo gif 256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380679"/>
            <a:ext cx="4200525" cy="2505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586" t="11979" r="17187" b="42969"/>
          <a:stretch/>
        </p:blipFill>
        <p:spPr bwMode="auto">
          <a:xfrm>
            <a:off x="188640" y="3059832"/>
            <a:ext cx="31432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8680" y="6948264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 have chosen this particular version of my </a:t>
            </a:r>
            <a:r>
              <a:rPr lang="en-GB" smtClean="0"/>
              <a:t>logo because………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665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16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DStones</cp:lastModifiedBy>
  <cp:revision>17</cp:revision>
  <cp:lastPrinted>2014-01-27T10:41:59Z</cp:lastPrinted>
  <dcterms:created xsi:type="dcterms:W3CDTF">2013-11-10T15:13:22Z</dcterms:created>
  <dcterms:modified xsi:type="dcterms:W3CDTF">2014-11-17T11:57:48Z</dcterms:modified>
</cp:coreProperties>
</file>