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7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84" autoAdjust="0"/>
  </p:normalViewPr>
  <p:slideViewPr>
    <p:cSldViewPr>
      <p:cViewPr>
        <p:scale>
          <a:sx n="70" d="100"/>
          <a:sy n="70" d="100"/>
        </p:scale>
        <p:origin x="-117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25178-2A1E-44DC-8E35-A46674E7E45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66676-B167-4585-B82D-F64228EA83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score = 0 #this defines variable score, and sets it as zero</a:t>
            </a:r>
          </a:p>
          <a:p>
            <a:r>
              <a:rPr lang="en-US" dirty="0" smtClean="0"/>
              <a:t>print("What is 1 x 12?")</a:t>
            </a:r>
          </a:p>
          <a:p>
            <a:r>
              <a:rPr lang="en-US" dirty="0" smtClean="0"/>
              <a:t>answer = input ()</a:t>
            </a:r>
          </a:p>
          <a:p>
            <a:r>
              <a:rPr lang="en-US" dirty="0" smtClean="0"/>
              <a:t>answer = </a:t>
            </a:r>
            <a:r>
              <a:rPr lang="en-US" dirty="0" err="1" smtClean="0"/>
              <a:t>int</a:t>
            </a:r>
            <a:r>
              <a:rPr lang="en-US" dirty="0" smtClean="0"/>
              <a:t>(answer)</a:t>
            </a:r>
          </a:p>
          <a:p>
            <a:r>
              <a:rPr lang="en-US" dirty="0" smtClean="0"/>
              <a:t>if answer == 12:</a:t>
            </a:r>
          </a:p>
          <a:p>
            <a:r>
              <a:rPr lang="en-US" dirty="0" smtClean="0"/>
              <a:t>    print("Well done")</a:t>
            </a:r>
          </a:p>
          <a:p>
            <a:r>
              <a:rPr lang="en-US" dirty="0" smtClean="0"/>
              <a:t>    score = score + 1 #this increases score by one</a:t>
            </a:r>
          </a:p>
          <a:p>
            <a:r>
              <a:rPr lang="en-US" dirty="0" smtClean="0"/>
              <a:t>else:</a:t>
            </a:r>
          </a:p>
          <a:p>
            <a:r>
              <a:rPr lang="en-US" dirty="0" smtClean="0"/>
              <a:t>    print("Sorry the answer was 12")</a:t>
            </a:r>
          </a:p>
          <a:p>
            <a:endParaRPr lang="en-US" dirty="0" smtClean="0"/>
          </a:p>
          <a:p>
            <a:r>
              <a:rPr lang="en-US" dirty="0" smtClean="0"/>
              <a:t>print("What is 2 x 12?")</a:t>
            </a:r>
          </a:p>
          <a:p>
            <a:r>
              <a:rPr lang="en-US" dirty="0" smtClean="0"/>
              <a:t>answer = input ()</a:t>
            </a:r>
          </a:p>
          <a:p>
            <a:r>
              <a:rPr lang="en-US" dirty="0" smtClean="0"/>
              <a:t>answer = </a:t>
            </a:r>
            <a:r>
              <a:rPr lang="en-US" dirty="0" err="1" smtClean="0"/>
              <a:t>int</a:t>
            </a:r>
            <a:r>
              <a:rPr lang="en-US" dirty="0" smtClean="0"/>
              <a:t>(answer)</a:t>
            </a:r>
          </a:p>
          <a:p>
            <a:r>
              <a:rPr lang="en-US" dirty="0" smtClean="0"/>
              <a:t>if answer == 24:</a:t>
            </a:r>
          </a:p>
          <a:p>
            <a:r>
              <a:rPr lang="en-US" dirty="0" smtClean="0"/>
              <a:t>    print("Well done")</a:t>
            </a:r>
          </a:p>
          <a:p>
            <a:r>
              <a:rPr lang="en-US" dirty="0" smtClean="0"/>
              <a:t>    score = score + 1 #this increases score by one</a:t>
            </a:r>
          </a:p>
          <a:p>
            <a:r>
              <a:rPr lang="en-US" dirty="0" smtClean="0"/>
              <a:t>else:</a:t>
            </a:r>
          </a:p>
          <a:p>
            <a:r>
              <a:rPr lang="en-US" dirty="0" smtClean="0"/>
              <a:t>    print("Sorry the answer was 24")    </a:t>
            </a:r>
          </a:p>
          <a:p>
            <a:r>
              <a:rPr lang="en-US" dirty="0" smtClean="0"/>
              <a:t>    </a:t>
            </a:r>
          </a:p>
          <a:p>
            <a:r>
              <a:rPr lang="en-US" dirty="0" smtClean="0"/>
              <a:t>print("Your score was " + </a:t>
            </a:r>
            <a:r>
              <a:rPr lang="en-US" dirty="0" err="1" smtClean="0"/>
              <a:t>str</a:t>
            </a:r>
            <a:r>
              <a:rPr lang="en-US" dirty="0" smtClean="0"/>
              <a:t>(score))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66676-B167-4585-B82D-F64228EA832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this slide to support</a:t>
            </a:r>
            <a:r>
              <a:rPr lang="en-GB" baseline="0" dirty="0" smtClean="0"/>
              <a:t> pupils if required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66676-B167-4585-B82D-F64228EA832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pPr/>
              <a:t>15/04/2015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pPr/>
              <a:t>15/04/2015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pPr/>
              <a:t>15/04/2015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pPr/>
              <a:t>15/04/2015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pPr/>
              <a:t>15/04/2015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pPr/>
              <a:t>15/04/2015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pPr/>
              <a:t>15/04/2015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pPr/>
              <a:t>15/04/2015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pPr/>
              <a:t>15/04/2015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pPr/>
              <a:t>15/04/2015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pPr/>
              <a:t>15/04/2015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DB3D7C-05D5-4DCB-95D1-3D0FF8A4260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13C064-B516-4792-808E-1F2835382B78}" type="datetimeFigureOut">
              <a:rPr lang="en-GB" smtClean="0"/>
              <a:pPr/>
              <a:t>15/04/2015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B3D7C-05D5-4DCB-95D1-3D0FF8A42604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pic>
        <p:nvPicPr>
          <p:cNvPr id="14" name="Picture 8" descr="http://vsbabu.org/mt/archives/images/smilingpython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00" y="86039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6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wk_4_pseudocode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Starter </a:t>
            </a:r>
            <a:br>
              <a:rPr lang="en-GB" dirty="0" smtClean="0"/>
            </a:br>
            <a:r>
              <a:rPr lang="en-GB" sz="4400" dirty="0" smtClean="0"/>
              <a:t>answer these questions in your book</a:t>
            </a:r>
            <a:endParaRPr lang="en-GB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35696" y="3501008"/>
            <a:ext cx="6048672" cy="259147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 sz="2800" b="1" dirty="0" smtClean="0"/>
              <a:t>What is an integer?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/>
              <a:t>What is a float?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/>
              <a:t>What do we mean by input?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/>
              <a:t>What do we mean </a:t>
            </a:r>
            <a:r>
              <a:rPr lang="en-GB" sz="2800" b="1" smtClean="0"/>
              <a:t>by output?</a:t>
            </a:r>
            <a:endParaRPr lang="en-GB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/>
              <a:t>What is a string?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675280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</a:t>
            </a:r>
            <a:r>
              <a:rPr lang="en-GB" dirty="0" err="1" smtClean="0"/>
              <a:t>tr</a:t>
            </a:r>
            <a:r>
              <a:rPr lang="en-GB" dirty="0" smtClean="0"/>
              <a:t> (score)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score variable is an </a:t>
            </a:r>
            <a:r>
              <a:rPr lang="en-GB" dirty="0" smtClean="0">
                <a:solidFill>
                  <a:srgbClr val="FF0000"/>
                </a:solidFill>
              </a:rPr>
              <a:t>integer</a:t>
            </a:r>
          </a:p>
          <a:p>
            <a:r>
              <a:rPr lang="en-GB" dirty="0" smtClean="0"/>
              <a:t>Python cannot add it to the end of a string.</a:t>
            </a:r>
          </a:p>
          <a:p>
            <a:r>
              <a:rPr lang="en-GB" dirty="0" smtClean="0"/>
              <a:t>So the </a:t>
            </a:r>
            <a:r>
              <a:rPr lang="en-GB" dirty="0" err="1" smtClean="0">
                <a:solidFill>
                  <a:srgbClr val="FF0000"/>
                </a:solidFill>
              </a:rPr>
              <a:t>str</a:t>
            </a:r>
            <a:r>
              <a:rPr lang="en-GB" dirty="0" smtClean="0">
                <a:solidFill>
                  <a:srgbClr val="FF0000"/>
                </a:solidFill>
              </a:rPr>
              <a:t>() </a:t>
            </a:r>
            <a:r>
              <a:rPr lang="en-GB" dirty="0" smtClean="0"/>
              <a:t>function converts it to a string </a:t>
            </a:r>
            <a:r>
              <a:rPr lang="en-GB" dirty="0" smtClean="0">
                <a:solidFill>
                  <a:srgbClr val="FF0000"/>
                </a:solidFill>
              </a:rPr>
              <a:t>for the purpose of this line </a:t>
            </a:r>
            <a:r>
              <a:rPr lang="en-GB" dirty="0" smtClean="0"/>
              <a:t>of code.</a:t>
            </a:r>
          </a:p>
          <a:p>
            <a:r>
              <a:rPr lang="en-GB" dirty="0" smtClean="0"/>
              <a:t>Python </a:t>
            </a:r>
            <a:r>
              <a:rPr lang="en-GB" dirty="0" smtClean="0">
                <a:solidFill>
                  <a:srgbClr val="FF0000"/>
                </a:solidFill>
              </a:rPr>
              <a:t>cannot add strings and integers together when printing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8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12_times_table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Open the </a:t>
            </a:r>
            <a:r>
              <a:rPr lang="en-GB" dirty="0" smtClean="0">
                <a:solidFill>
                  <a:srgbClr val="FF0000"/>
                </a:solidFill>
              </a:rPr>
              <a:t>12_times_table</a:t>
            </a:r>
            <a:r>
              <a:rPr lang="en-GB" dirty="0" smtClean="0"/>
              <a:t> saved from last lesson.</a:t>
            </a:r>
          </a:p>
          <a:p>
            <a:r>
              <a:rPr lang="en-GB" dirty="0" smtClean="0"/>
              <a:t>Add a </a:t>
            </a:r>
            <a:r>
              <a:rPr lang="en-GB" dirty="0" smtClean="0">
                <a:solidFill>
                  <a:srgbClr val="FF0000"/>
                </a:solidFill>
              </a:rPr>
              <a:t>scoring feature </a:t>
            </a:r>
            <a:r>
              <a:rPr lang="en-GB" dirty="0" smtClean="0"/>
              <a:t>to each question.</a:t>
            </a:r>
          </a:p>
          <a:p>
            <a:r>
              <a:rPr lang="en-GB" dirty="0" smtClean="0"/>
              <a:t>Add a line that prints out the </a:t>
            </a:r>
            <a:r>
              <a:rPr lang="en-GB" dirty="0" smtClean="0">
                <a:solidFill>
                  <a:srgbClr val="FF0000"/>
                </a:solidFill>
              </a:rPr>
              <a:t>score at the end.</a:t>
            </a:r>
          </a:p>
          <a:p>
            <a:r>
              <a:rPr lang="en-GB" dirty="0" smtClean="0"/>
              <a:t>(Optional) How could you deduct a point if the answer is wrong?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5275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27168" t="31185" r="35032" b="27236"/>
          <a:stretch>
            <a:fillRect/>
          </a:stretch>
        </p:blipFill>
        <p:spPr bwMode="auto">
          <a:xfrm>
            <a:off x="251520" y="1124744"/>
            <a:ext cx="764594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Plan a solution using Pseudocode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Think, pair, share</a:t>
            </a:r>
          </a:p>
          <a:p>
            <a:r>
              <a:rPr lang="en-GB" dirty="0" smtClean="0"/>
              <a:t>Find out what is meant by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Pseudocode</a:t>
            </a:r>
            <a:r>
              <a:rPr lang="en-GB" dirty="0" smtClean="0">
                <a:solidFill>
                  <a:srgbClr val="FF0000"/>
                </a:solidFill>
              </a:rPr>
              <a:t>  - you have 5 </a:t>
            </a:r>
            <a:r>
              <a:rPr lang="en-GB" dirty="0" err="1" smtClean="0">
                <a:solidFill>
                  <a:srgbClr val="FF0000"/>
                </a:solidFill>
              </a:rPr>
              <a:t>mins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Write your definition in your 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2650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Pseudocode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Pseudocode is a name given to a technique for designing and planning a coding solution </a:t>
            </a:r>
            <a:r>
              <a:rPr lang="en-GB" dirty="0" smtClean="0">
                <a:solidFill>
                  <a:srgbClr val="FF0000"/>
                </a:solidFill>
              </a:rPr>
              <a:t>that does not involve the actual code or programming language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aim is enable someone to code a solution </a:t>
            </a:r>
            <a:r>
              <a:rPr lang="en-GB" dirty="0" smtClean="0">
                <a:solidFill>
                  <a:srgbClr val="FF0000"/>
                </a:solidFill>
              </a:rPr>
              <a:t>without using the correct syntax</a:t>
            </a:r>
            <a:r>
              <a:rPr lang="en-GB" dirty="0" smtClean="0"/>
              <a:t> and therefore </a:t>
            </a:r>
            <a:r>
              <a:rPr lang="en-GB" dirty="0" smtClean="0">
                <a:solidFill>
                  <a:srgbClr val="FF0000"/>
                </a:solidFill>
              </a:rPr>
              <a:t>think more creatively.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554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Pseudocode it from lesson 2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48" t="4033" r="51742" b="78541"/>
          <a:stretch/>
        </p:blipFill>
        <p:spPr bwMode="auto">
          <a:xfrm>
            <a:off x="611559" y="1988840"/>
            <a:ext cx="7851179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467545" y="4221088"/>
            <a:ext cx="7995194" cy="22322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What would the pseudocode be for this program? Work with a partner and write your solution down in your books.</a:t>
            </a:r>
            <a:endParaRPr lang="en-GB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Pseudocode it from lesson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could look something like this:</a:t>
            </a:r>
          </a:p>
          <a:p>
            <a:endParaRPr lang="en-GB" dirty="0"/>
          </a:p>
          <a:p>
            <a:r>
              <a:rPr lang="en-GB" dirty="0"/>
              <a:t>p</a:t>
            </a:r>
            <a:r>
              <a:rPr lang="en-GB" dirty="0" smtClean="0"/>
              <a:t>rint “type in your name”</a:t>
            </a:r>
          </a:p>
          <a:p>
            <a:r>
              <a:rPr lang="en-GB" dirty="0"/>
              <a:t>i</a:t>
            </a:r>
            <a:r>
              <a:rPr lang="en-GB" dirty="0" smtClean="0"/>
              <a:t>nput user name</a:t>
            </a:r>
          </a:p>
          <a:p>
            <a:r>
              <a:rPr lang="en-GB" dirty="0"/>
              <a:t>p</a:t>
            </a:r>
            <a:r>
              <a:rPr lang="en-GB" dirty="0" smtClean="0"/>
              <a:t>rint “nice to meet you” + user name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40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Add responsive feedback to your game.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 could </a:t>
            </a:r>
            <a:r>
              <a:rPr lang="en-GB" dirty="0" smtClean="0">
                <a:solidFill>
                  <a:srgbClr val="FF0000"/>
                </a:solidFill>
              </a:rPr>
              <a:t>simply</a:t>
            </a:r>
            <a:r>
              <a:rPr lang="en-GB" dirty="0" smtClean="0"/>
              <a:t> report the score back at the end of the game.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Even better if </a:t>
            </a:r>
            <a:r>
              <a:rPr lang="en-GB" dirty="0" smtClean="0"/>
              <a:t>– you could give an </a:t>
            </a:r>
            <a:r>
              <a:rPr lang="en-GB" dirty="0" smtClean="0">
                <a:solidFill>
                  <a:srgbClr val="FF0000"/>
                </a:solidFill>
              </a:rPr>
              <a:t>appropriate feedback response </a:t>
            </a:r>
            <a:r>
              <a:rPr lang="en-GB" dirty="0" smtClean="0"/>
              <a:t>based on how high or low their score was at the end of the game.</a:t>
            </a:r>
          </a:p>
          <a:p>
            <a:r>
              <a:rPr lang="en-GB" dirty="0" smtClean="0"/>
              <a:t>Write the </a:t>
            </a:r>
            <a:r>
              <a:rPr lang="en-GB" dirty="0" smtClean="0">
                <a:solidFill>
                  <a:srgbClr val="FF0000"/>
                </a:solidFill>
              </a:rPr>
              <a:t>pseudocode</a:t>
            </a:r>
            <a:r>
              <a:rPr lang="en-GB" dirty="0" smtClean="0"/>
              <a:t> first, then try writing it in Python.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811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Responsive feedback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</a:t>
            </a:r>
            <a:r>
              <a:rPr lang="en-GB" dirty="0" smtClean="0"/>
              <a:t>core = 0</a:t>
            </a:r>
          </a:p>
          <a:p>
            <a:pPr marL="0" indent="0">
              <a:buNone/>
            </a:pPr>
            <a:r>
              <a:rPr lang="en-GB" dirty="0" smtClean="0"/>
              <a:t>if score &gt; 2: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print (“Well done!”)</a:t>
            </a:r>
          </a:p>
          <a:p>
            <a:pPr marL="0" indent="0">
              <a:buNone/>
            </a:pPr>
            <a:r>
              <a:rPr lang="en-GB" dirty="0" smtClean="0"/>
              <a:t>else</a:t>
            </a:r>
          </a:p>
          <a:p>
            <a:pPr marL="0" indent="0">
              <a:buNone/>
            </a:pPr>
            <a:r>
              <a:rPr lang="en-GB" dirty="0" smtClean="0"/>
              <a:t>       print (“Oh dear”)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1945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Responsive feedback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Even better if:</a:t>
            </a:r>
          </a:p>
          <a:p>
            <a:pPr marL="0" indent="0">
              <a:buNone/>
            </a:pPr>
            <a:r>
              <a:rPr lang="en-GB" dirty="0" smtClean="0"/>
              <a:t>“Well done, you scored 3 out of 3 – very clever”, “Oh dear, you only scored 1 out of 3 – why not try again to improve”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5903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Demonstrate</a:t>
            </a:r>
            <a:r>
              <a:rPr lang="en-GB" dirty="0" smtClean="0"/>
              <a:t> use of variables to add score to a game</a:t>
            </a:r>
          </a:p>
          <a:p>
            <a:r>
              <a:rPr lang="en-GB" b="1" u="sng" dirty="0" smtClean="0"/>
              <a:t>Design</a:t>
            </a:r>
            <a:r>
              <a:rPr lang="en-GB" dirty="0" smtClean="0"/>
              <a:t> a coding solution using Pseudocode</a:t>
            </a:r>
          </a:p>
          <a:p>
            <a:r>
              <a:rPr lang="en-GB" b="1" u="sng" dirty="0" smtClean="0"/>
              <a:t>Add</a:t>
            </a:r>
            <a:r>
              <a:rPr lang="en-GB" dirty="0" smtClean="0"/>
              <a:t> responsive score feedback to the game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b="1" i="1" dirty="0" smtClean="0"/>
              <a:t>Learning Intentions</a:t>
            </a:r>
            <a:br>
              <a:rPr lang="en-US" b="1" i="1" dirty="0" smtClean="0"/>
            </a:br>
            <a:r>
              <a:rPr lang="en-US" b="1" i="1" dirty="0" smtClean="0"/>
              <a:t>Lesson </a:t>
            </a:r>
            <a:r>
              <a:rPr lang="en-US" b="1" i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355915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Demonstrate</a:t>
            </a:r>
            <a:r>
              <a:rPr lang="en-GB" dirty="0" smtClean="0"/>
              <a:t> use of variables to add score to a game</a:t>
            </a:r>
          </a:p>
          <a:p>
            <a:r>
              <a:rPr lang="en-GB" b="1" u="sng" dirty="0" smtClean="0"/>
              <a:t>Design</a:t>
            </a:r>
            <a:r>
              <a:rPr lang="en-GB" dirty="0" smtClean="0"/>
              <a:t> a coding solution using Pseudocode</a:t>
            </a:r>
          </a:p>
          <a:p>
            <a:r>
              <a:rPr lang="en-GB" b="1" u="sng" dirty="0" smtClean="0"/>
              <a:t>Add</a:t>
            </a:r>
            <a:r>
              <a:rPr lang="en-GB" dirty="0" smtClean="0"/>
              <a:t> responsive score feedback to the game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b="1" i="1" smtClean="0"/>
              <a:t>Review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–Lesson 4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0567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- </a:t>
            </a:r>
            <a:r>
              <a:rPr lang="en-GB" dirty="0" err="1"/>
              <a:t>P</a:t>
            </a:r>
            <a:r>
              <a:rPr lang="en-GB" dirty="0" err="1" smtClean="0"/>
              <a:t>seudocode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2890664" cy="2429624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Hand </a:t>
            </a:r>
          </a:p>
          <a:p>
            <a:pPr marL="0" indent="0" algn="ctr">
              <a:buNone/>
            </a:pPr>
            <a:r>
              <a:rPr lang="en-GB" dirty="0" smtClean="0"/>
              <a:t>in </a:t>
            </a:r>
          </a:p>
          <a:p>
            <a:pPr marL="0" indent="0" algn="ctr">
              <a:buNone/>
            </a:pPr>
            <a:r>
              <a:rPr lang="en-GB" dirty="0" smtClean="0"/>
              <a:t>next lesson</a:t>
            </a:r>
            <a:endParaRPr lang="en-GB" dirty="0"/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50" t="22348" r="64915" b="62154"/>
          <a:stretch/>
        </p:blipFill>
        <p:spPr bwMode="auto">
          <a:xfrm>
            <a:off x="1898748" y="4005064"/>
            <a:ext cx="678805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394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Remember this from last lesson?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52" t="3125" r="54761" b="54536"/>
          <a:stretch/>
        </p:blipFill>
        <p:spPr bwMode="auto">
          <a:xfrm>
            <a:off x="539552" y="1907254"/>
            <a:ext cx="7986535" cy="440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988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Maintaining score throughout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With just a few lines of extra code you should be able to </a:t>
            </a:r>
            <a:r>
              <a:rPr lang="en-GB" dirty="0" smtClean="0">
                <a:solidFill>
                  <a:srgbClr val="FF0000"/>
                </a:solidFill>
              </a:rPr>
              <a:t>maintain the score</a:t>
            </a:r>
            <a:r>
              <a:rPr lang="en-GB" dirty="0" smtClean="0"/>
              <a:t> throughout the game and </a:t>
            </a:r>
            <a:r>
              <a:rPr lang="en-GB" dirty="0" smtClean="0">
                <a:solidFill>
                  <a:srgbClr val="FF0000"/>
                </a:solidFill>
              </a:rPr>
              <a:t>give some feedback</a:t>
            </a:r>
            <a:r>
              <a:rPr lang="en-GB" dirty="0" smtClean="0"/>
              <a:t> at the end.</a:t>
            </a:r>
          </a:p>
          <a:p>
            <a:r>
              <a:rPr lang="en-GB" dirty="0" smtClean="0"/>
              <a:t>Open your file saved from last lesson called </a:t>
            </a:r>
            <a:r>
              <a:rPr lang="en-GB" dirty="0" err="1" smtClean="0">
                <a:solidFill>
                  <a:srgbClr val="FF0000"/>
                </a:solidFill>
              </a:rPr>
              <a:t>maths_questions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3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25396" t="36854" r="50979" b="43322"/>
          <a:stretch>
            <a:fillRect/>
          </a:stretch>
        </p:blipFill>
        <p:spPr bwMode="auto">
          <a:xfrm>
            <a:off x="971600" y="2276872"/>
            <a:ext cx="494304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eft Arrow 3"/>
          <p:cNvSpPr/>
          <p:nvPr/>
        </p:nvSpPr>
        <p:spPr>
          <a:xfrm rot="19497560">
            <a:off x="2394187" y="1856008"/>
            <a:ext cx="1224136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 to add the score</a:t>
            </a:r>
            <a:endParaRPr lang="en-GB" dirty="0"/>
          </a:p>
        </p:txBody>
      </p:sp>
      <p:sp>
        <p:nvSpPr>
          <p:cNvPr id="6" name="Left Arrow 5"/>
          <p:cNvSpPr/>
          <p:nvPr/>
        </p:nvSpPr>
        <p:spPr>
          <a:xfrm rot="799019">
            <a:off x="3829798" y="3850270"/>
            <a:ext cx="1224136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028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Score = score + 1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Think, pair share</a:t>
            </a:r>
          </a:p>
          <a:p>
            <a:r>
              <a:rPr lang="en-GB" dirty="0" smtClean="0"/>
              <a:t>Do you understand what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  score = score + 1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means?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6391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Display the score at the end of the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4389120"/>
          </a:xfrm>
        </p:spPr>
        <p:txBody>
          <a:bodyPr/>
          <a:lstStyle/>
          <a:p>
            <a:r>
              <a:rPr lang="en-GB" dirty="0" smtClean="0"/>
              <a:t>What code would you have to type in to </a:t>
            </a:r>
            <a:r>
              <a:rPr lang="en-GB" dirty="0" smtClean="0">
                <a:solidFill>
                  <a:srgbClr val="FF0000"/>
                </a:solidFill>
              </a:rPr>
              <a:t>display the score </a:t>
            </a:r>
            <a:r>
              <a:rPr lang="en-GB" dirty="0" smtClean="0"/>
              <a:t>at the end of the game?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76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 smtClean="0">
                <a:solidFill>
                  <a:srgbClr val="FF0000"/>
                </a:solidFill>
              </a:rPr>
              <a:t>rint (score)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Even better if you did this: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 smtClean="0">
                <a:solidFill>
                  <a:srgbClr val="FF0000"/>
                </a:solidFill>
              </a:rPr>
              <a:t>rint (“Your score was “ +</a:t>
            </a:r>
            <a:r>
              <a:rPr lang="en-GB" dirty="0" err="1" smtClean="0">
                <a:solidFill>
                  <a:srgbClr val="FF0000"/>
                </a:solidFill>
              </a:rPr>
              <a:t>str</a:t>
            </a:r>
            <a:r>
              <a:rPr lang="en-GB" dirty="0" smtClean="0">
                <a:solidFill>
                  <a:srgbClr val="FF0000"/>
                </a:solidFill>
              </a:rPr>
              <a:t> (score))</a:t>
            </a:r>
          </a:p>
          <a:p>
            <a:r>
              <a:rPr lang="en-GB" dirty="0" smtClean="0"/>
              <a:t>Why do you need to type in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str</a:t>
            </a:r>
            <a:r>
              <a:rPr lang="en-GB" dirty="0" smtClean="0">
                <a:solidFill>
                  <a:srgbClr val="FF0000"/>
                </a:solidFill>
              </a:rPr>
              <a:t> (score) 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085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683</TotalTime>
  <Words>708</Words>
  <Application>Microsoft Office PowerPoint</Application>
  <PresentationFormat>On-screen Show (4:3)</PresentationFormat>
  <Paragraphs>99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Starter  answer these questions in your book</vt:lpstr>
      <vt:lpstr>Learning Intentions Lesson 6</vt:lpstr>
      <vt:lpstr>Homework - Pseudocode</vt:lpstr>
      <vt:lpstr>Remember this from last lesson?</vt:lpstr>
      <vt:lpstr>Maintaining score throughout game</vt:lpstr>
      <vt:lpstr>Code to add the score</vt:lpstr>
      <vt:lpstr>Score = score + 1</vt:lpstr>
      <vt:lpstr>Display the score at the end of the game</vt:lpstr>
      <vt:lpstr>Answer</vt:lpstr>
      <vt:lpstr>str (score)</vt:lpstr>
      <vt:lpstr>12_times_table</vt:lpstr>
      <vt:lpstr>Slide 12</vt:lpstr>
      <vt:lpstr>Plan a solution using Pseudocode</vt:lpstr>
      <vt:lpstr>Pseudocode</vt:lpstr>
      <vt:lpstr>Pseudocode it from lesson 2</vt:lpstr>
      <vt:lpstr>Pseudocode it from lesson 2</vt:lpstr>
      <vt:lpstr>Add responsive feedback to your game.</vt:lpstr>
      <vt:lpstr>Responsive feedback solution</vt:lpstr>
      <vt:lpstr>Responsive feedback solution</vt:lpstr>
      <vt:lpstr>Review –Lesson 4</vt:lpstr>
    </vt:vector>
  </TitlesOfParts>
  <Company>T&amp;W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Brench, Peter</dc:creator>
  <cp:lastModifiedBy>User</cp:lastModifiedBy>
  <cp:revision>80</cp:revision>
  <dcterms:created xsi:type="dcterms:W3CDTF">2012-12-04T17:01:08Z</dcterms:created>
  <dcterms:modified xsi:type="dcterms:W3CDTF">2015-04-15T17:28:30Z</dcterms:modified>
</cp:coreProperties>
</file>