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7" r:id="rId3"/>
    <p:sldId id="269" r:id="rId4"/>
    <p:sldId id="277" r:id="rId5"/>
    <p:sldId id="278" r:id="rId6"/>
    <p:sldId id="279" r:id="rId7"/>
    <p:sldId id="281" r:id="rId8"/>
    <p:sldId id="284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01" autoAdjust="0"/>
    <p:restoredTop sz="94660"/>
  </p:normalViewPr>
  <p:slideViewPr>
    <p:cSldViewPr>
      <p:cViewPr varScale="1">
        <p:scale>
          <a:sx n="74" d="100"/>
          <a:sy n="74" d="100"/>
        </p:scale>
        <p:origin x="132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D7C-05D5-4DCB-95D1-3D0FF8A426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C064-B516-4792-808E-1F2835382B78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DB3D7C-05D5-4DCB-95D1-3D0FF8A4260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13C064-B516-4792-808E-1F2835382B78}" type="datetimeFigureOut">
              <a:rPr lang="en-GB" smtClean="0"/>
              <a:t>18/02/2015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B3D7C-05D5-4DCB-95D1-3D0FF8A42604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8" descr="http://vsbabu.org/mt/archives/images/smilingpython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86039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ecademy.com/en/tracks/pyth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221745" y="73440"/>
            <a:ext cx="6554391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Type accurately challenge!</a:t>
            </a:r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539552" y="87406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1687" dirty="0">
                <a:solidFill>
                  <a:srgbClr val="4D4D4D"/>
                </a:solidFill>
                <a:latin typeface="Helvetica Light" pitchFamily="-84" charset="0"/>
                <a:ea typeface="MS PGothic" panose="020B0600070205080204" pitchFamily="34" charset="-128"/>
                <a:sym typeface="Helvetica Light" pitchFamily="-84" charset="0"/>
              </a:rPr>
              <a:t>This is a starter activity and should take 2 minutes</a:t>
            </a: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8411765" y="330398"/>
            <a:ext cx="526852" cy="16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l" eaLnBrk="1" hangingPunct="1"/>
            <a:r>
              <a:rPr lang="en-US" altLang="en-US" sz="844">
                <a:solidFill>
                  <a:srgbClr val="4D4D4D"/>
                </a:solidFill>
                <a:latin typeface="Helvetica" panose="020B0604020202020204" pitchFamily="34" charset="0"/>
                <a:ea typeface="MS PGothic" panose="020B0600070205080204" pitchFamily="34" charset="-128"/>
                <a:sym typeface="Helvetica" panose="020B0604020202020204" pitchFamily="34" charset="0"/>
              </a:rPr>
              <a:t>[ slide 1 ]</a:t>
            </a:r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346761" y="1254030"/>
            <a:ext cx="6429375" cy="666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539750" indent="-360363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ts val="703"/>
              </a:spcBef>
              <a:buFontTx/>
              <a:buAutoNum type="arabicPeriod"/>
            </a:pPr>
            <a:r>
              <a:rPr lang="en-US" altLang="en-US" sz="1687" dirty="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sym typeface="Comic Sans MS" panose="030F0702030302020204" pitchFamily="66" charset="0"/>
              </a:rPr>
              <a:t>Can you type out the code in Code Box 2.1 with no errors – first time?</a:t>
            </a:r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539552" y="2641776"/>
            <a:ext cx="6429375" cy="375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ts val="703"/>
              </a:spcBef>
            </a:pPr>
            <a:r>
              <a:rPr lang="en-US" altLang="en-US" sz="1687" dirty="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sym typeface="Comic Sans MS" panose="030F0702030302020204" pitchFamily="66" charset="0"/>
              </a:rPr>
              <a:t>2. Can you work out what </a:t>
            </a:r>
            <a:r>
              <a:rPr lang="en-US" altLang="en-US" sz="1687" b="1" dirty="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  <a:sym typeface="Courier New" panose="02070309020205020404" pitchFamily="49" charset="0"/>
              </a:rPr>
              <a:t>\n</a:t>
            </a:r>
            <a:r>
              <a:rPr lang="en-US" altLang="en-US" sz="1687" b="1" dirty="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sym typeface="Comic Sans MS" panose="030F0702030302020204" pitchFamily="66" charset="0"/>
              </a:rPr>
              <a:t> </a:t>
            </a:r>
            <a:r>
              <a:rPr lang="en-US" altLang="en-US" sz="1687" dirty="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sym typeface="Comic Sans MS" panose="030F0702030302020204" pitchFamily="66" charset="0"/>
              </a:rPr>
              <a:t>does?</a:t>
            </a: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77" y="1794276"/>
            <a:ext cx="7563445" cy="76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>
            <a:spLocks/>
          </p:cNvSpPr>
          <p:nvPr/>
        </p:nvSpPr>
        <p:spPr bwMode="auto">
          <a:xfrm>
            <a:off x="539552" y="3004956"/>
            <a:ext cx="7656122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Today’s lesson – Python next steps</a:t>
            </a:r>
          </a:p>
          <a:p>
            <a:pPr algn="l" eaLnBrk="1" hangingPunct="1"/>
            <a:r>
              <a:rPr lang="en-US" altLang="en-US" sz="2400" dirty="0" smtClean="0">
                <a:solidFill>
                  <a:schemeClr val="tx2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Glue the sheet with 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these keywords </a:t>
            </a:r>
            <a:r>
              <a:rPr lang="en-US" altLang="en-US" sz="2400" dirty="0" smtClean="0">
                <a:solidFill>
                  <a:schemeClr val="tx2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and definitions on into 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your book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552" y="414908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Algorithm</a:t>
            </a:r>
            <a:r>
              <a:rPr lang="en-GB" dirty="0"/>
              <a:t>: A process or set of rules to be followed in calculations or other problem-solving operations often by a computer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4841545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Syntax: </a:t>
            </a:r>
            <a:r>
              <a:rPr lang="en-GB" dirty="0"/>
              <a:t>The set of rules, structure and commands that make up a programming language.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9552" y="5509099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Scripting language: </a:t>
            </a:r>
            <a:r>
              <a:rPr lang="en-GB" dirty="0"/>
              <a:t>A programming language that requires </a:t>
            </a:r>
            <a:r>
              <a:rPr lang="en-GB" dirty="0" smtClean="0"/>
              <a:t>users to </a:t>
            </a:r>
            <a:r>
              <a:rPr lang="en-GB" dirty="0"/>
              <a:t>learn the syntax of the language and write lines of </a:t>
            </a:r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23112" y="6096752"/>
            <a:ext cx="82973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Visual programming language: </a:t>
            </a:r>
            <a:r>
              <a:rPr lang="en-GB" dirty="0"/>
              <a:t>A coding language that uses a graphical method of constructing algorithms such as Scratch.</a:t>
            </a:r>
          </a:p>
        </p:txBody>
      </p:sp>
    </p:spTree>
    <p:extLst>
      <p:ext uri="{BB962C8B-B14F-4D97-AF65-F5344CB8AC3E}">
        <p14:creationId xmlns:p14="http://schemas.microsoft.com/office/powerpoint/2010/main" val="205345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44792"/>
          </a:xfrm>
        </p:spPr>
        <p:txBody>
          <a:bodyPr>
            <a:normAutofit/>
          </a:bodyPr>
          <a:lstStyle/>
          <a:p>
            <a:pPr lvl="0" algn="ctr"/>
            <a:r>
              <a:rPr lang="en-US" b="1" i="1" dirty="0"/>
              <a:t>Learning </a:t>
            </a:r>
            <a:r>
              <a:rPr lang="en-US" b="1" i="1" dirty="0" smtClean="0"/>
              <a:t>Intentions </a:t>
            </a:r>
            <a:br>
              <a:rPr lang="en-US" b="1" i="1" dirty="0" smtClean="0"/>
            </a:br>
            <a:r>
              <a:rPr lang="en-US" b="1" i="1" dirty="0" smtClean="0"/>
              <a:t>Lesson 2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1578"/>
            <a:ext cx="8229600" cy="3816424"/>
          </a:xfrm>
        </p:spPr>
        <p:txBody>
          <a:bodyPr>
            <a:normAutofit fontScale="85000" lnSpcReduction="20000"/>
          </a:bodyPr>
          <a:lstStyle/>
          <a:p>
            <a:r>
              <a:rPr lang="en-GB" sz="4400" b="1" u="sng" dirty="0"/>
              <a:t>Understand</a:t>
            </a:r>
            <a:r>
              <a:rPr lang="en-GB" sz="4000" dirty="0"/>
              <a:t> how to create </a:t>
            </a:r>
            <a:r>
              <a:rPr lang="en-GB" sz="4000" dirty="0" smtClean="0"/>
              <a:t>and use a </a:t>
            </a:r>
            <a:r>
              <a:rPr lang="en-GB" sz="4000" b="1" u="sng" dirty="0">
                <a:solidFill>
                  <a:srgbClr val="FF0000"/>
                </a:solidFill>
              </a:rPr>
              <a:t>variable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/>
              <a:t>in a computer </a:t>
            </a:r>
            <a:r>
              <a:rPr lang="en-GB" sz="4000" dirty="0" smtClean="0"/>
              <a:t>program</a:t>
            </a:r>
            <a:endParaRPr lang="en-US" sz="4400" dirty="0" smtClean="0">
              <a:latin typeface="Comic Sans MS" pitchFamily="66" charset="0"/>
            </a:endParaRPr>
          </a:p>
          <a:p>
            <a:r>
              <a:rPr lang="en-US" sz="4400" b="1" u="sng" dirty="0" smtClean="0">
                <a:latin typeface="Comic Sans MS" pitchFamily="66" charset="0"/>
              </a:rPr>
              <a:t>Create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>
                <a:latin typeface="Comic Sans MS" pitchFamily="66" charset="0"/>
              </a:rPr>
              <a:t>a </a:t>
            </a:r>
            <a:r>
              <a:rPr lang="en-US" sz="4400" dirty="0" smtClean="0">
                <a:latin typeface="Comic Sans MS" pitchFamily="66" charset="0"/>
              </a:rPr>
              <a:t>program </a:t>
            </a:r>
            <a:r>
              <a:rPr lang="en-US" sz="4400" dirty="0" smtClean="0"/>
              <a:t>using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>
                <a:latin typeface="Comic Sans MS" pitchFamily="66" charset="0"/>
              </a:rPr>
              <a:t>the </a:t>
            </a:r>
            <a:r>
              <a:rPr lang="en-US" sz="4400" dirty="0" smtClean="0">
                <a:latin typeface="Comic Sans MS" pitchFamily="66" charset="0"/>
              </a:rPr>
              <a:t>Python </a:t>
            </a: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edit mode</a:t>
            </a:r>
            <a:endParaRPr lang="en-US" sz="4400" b="1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4400" b="1" u="sng" dirty="0" smtClean="0">
                <a:latin typeface="Comic Sans MS" pitchFamily="66" charset="0"/>
              </a:rPr>
              <a:t>Evaluate </a:t>
            </a:r>
            <a:r>
              <a:rPr lang="en-US" sz="4400" dirty="0" smtClean="0">
                <a:latin typeface="Comic Sans MS" pitchFamily="66" charset="0"/>
              </a:rPr>
              <a:t>the importance of typing </a:t>
            </a: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accurately</a:t>
            </a:r>
            <a:r>
              <a:rPr lang="en-US" sz="4400" dirty="0" smtClean="0">
                <a:latin typeface="Comic Sans MS" pitchFamily="66" charset="0"/>
              </a:rPr>
              <a:t> </a:t>
            </a:r>
            <a:endParaRPr lang="en-US" sz="4400" dirty="0">
              <a:latin typeface="Comic Sans MS" pitchFamily="66" charset="0"/>
            </a:endParaRPr>
          </a:p>
          <a:p>
            <a:r>
              <a:rPr lang="en-US" sz="4400" b="1" u="sng" dirty="0">
                <a:latin typeface="Comic Sans MS" pitchFamily="66" charset="0"/>
              </a:rPr>
              <a:t>Create</a:t>
            </a:r>
            <a:r>
              <a:rPr lang="en-US" sz="4400" dirty="0">
                <a:latin typeface="Comic Sans MS" pitchFamily="66" charset="0"/>
              </a:rPr>
              <a:t>, </a:t>
            </a:r>
            <a:r>
              <a:rPr lang="en-US" sz="4400" b="1" dirty="0">
                <a:solidFill>
                  <a:srgbClr val="FF0000"/>
                </a:solidFill>
                <a:latin typeface="Comic Sans MS" pitchFamily="66" charset="0"/>
              </a:rPr>
              <a:t>save</a:t>
            </a:r>
            <a:r>
              <a:rPr lang="en-US" sz="4400" dirty="0">
                <a:latin typeface="Comic Sans MS" pitchFamily="66" charset="0"/>
              </a:rPr>
              <a:t> and </a:t>
            </a:r>
            <a:r>
              <a:rPr lang="en-US" sz="4400" b="1" dirty="0">
                <a:solidFill>
                  <a:srgbClr val="FF0000"/>
                </a:solidFill>
                <a:latin typeface="Comic Sans MS" pitchFamily="66" charset="0"/>
              </a:rPr>
              <a:t>test</a:t>
            </a:r>
            <a:r>
              <a:rPr lang="en-US" sz="4400" dirty="0">
                <a:latin typeface="Comic Sans MS" pitchFamily="66" charset="0"/>
              </a:rPr>
              <a:t> a </a:t>
            </a:r>
            <a:r>
              <a:rPr lang="en-US" sz="4400" dirty="0" smtClean="0">
                <a:latin typeface="Comic Sans MS" pitchFamily="66" charset="0"/>
              </a:rPr>
              <a:t>program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6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Recap – answer these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Who is the program named after?</a:t>
            </a:r>
            <a:endParaRPr lang="en-GB" sz="3600" dirty="0" smtClean="0">
              <a:latin typeface="Comic Sans MS" pitchFamily="66" charset="0"/>
            </a:endParaRPr>
          </a:p>
          <a:p>
            <a:r>
              <a:rPr lang="en-GB" sz="3600" dirty="0" smtClean="0">
                <a:latin typeface="Comic Sans MS" pitchFamily="66" charset="0"/>
              </a:rPr>
              <a:t>What does </a:t>
            </a:r>
            <a:r>
              <a:rPr lang="en-GB" dirty="0" smtClean="0"/>
              <a:t>the command prompt</a:t>
            </a:r>
            <a:r>
              <a:rPr lang="en-GB" sz="3600" dirty="0" smtClean="0">
                <a:latin typeface="Comic Sans MS" pitchFamily="66" charset="0"/>
              </a:rPr>
              <a:t> look like?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What is “Debugging”?</a:t>
            </a:r>
          </a:p>
          <a:p>
            <a:r>
              <a:rPr lang="en-GB" dirty="0" smtClean="0"/>
              <a:t>What </a:t>
            </a:r>
            <a:r>
              <a:rPr lang="en-GB" dirty="0"/>
              <a:t>happens if you type this</a:t>
            </a:r>
            <a:r>
              <a:rPr lang="en-GB" dirty="0" smtClean="0"/>
              <a:t>?</a:t>
            </a:r>
            <a:r>
              <a:rPr lang="en-GB" b="1" dirty="0">
                <a:solidFill>
                  <a:srgbClr val="C00000"/>
                </a:solidFill>
                <a:latin typeface="CourierNewPS-BoldMT"/>
              </a:rPr>
              <a:t> </a:t>
            </a:r>
            <a:endParaRPr lang="en-GB" b="1" dirty="0" smtClean="0">
              <a:solidFill>
                <a:srgbClr val="C00000"/>
              </a:solidFill>
              <a:latin typeface="CourierNewPS-BoldMT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  <a:latin typeface="CourierNewPS-BoldMT"/>
              </a:rPr>
              <a:t> </a:t>
            </a:r>
            <a:r>
              <a:rPr lang="en-GB" b="1" dirty="0" smtClean="0">
                <a:solidFill>
                  <a:srgbClr val="C00000"/>
                </a:solidFill>
                <a:latin typeface="CourierNewPS-BoldMT"/>
              </a:rPr>
              <a:t>        &gt;&gt;&gt;</a:t>
            </a:r>
            <a:r>
              <a:rPr lang="en-GB" b="1" dirty="0" smtClean="0">
                <a:solidFill>
                  <a:srgbClr val="00000A"/>
                </a:solidFill>
                <a:latin typeface="CourierNewPS-BoldMT"/>
              </a:rPr>
              <a:t> </a:t>
            </a:r>
            <a:r>
              <a:rPr lang="en-GB" b="1" dirty="0">
                <a:solidFill>
                  <a:srgbClr val="00000A"/>
                </a:solidFill>
                <a:latin typeface="CourierNewPS-BoldMT"/>
              </a:rPr>
              <a:t>print(Hello World</a:t>
            </a:r>
            <a:endParaRPr lang="en-GB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3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Create, save and test a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IDLE click on                            </a:t>
            </a:r>
            <a:r>
              <a:rPr lang="en-GB" dirty="0" smtClean="0">
                <a:solidFill>
                  <a:srgbClr val="FF0000"/>
                </a:solidFill>
              </a:rPr>
              <a:t>File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New Window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" r="72267" b="77140"/>
          <a:stretch/>
        </p:blipFill>
        <p:spPr bwMode="auto">
          <a:xfrm>
            <a:off x="737416" y="3140968"/>
            <a:ext cx="5639979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eft Arrow 4"/>
          <p:cNvSpPr/>
          <p:nvPr/>
        </p:nvSpPr>
        <p:spPr>
          <a:xfrm>
            <a:off x="3851920" y="4508282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6394814" y="2852936"/>
            <a:ext cx="2587093" cy="360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Comic Sans MS" pitchFamily="66" charset="0"/>
              </a:rPr>
              <a:t>This is the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Edit</a:t>
            </a:r>
            <a:r>
              <a:rPr lang="en-GB" sz="3200" dirty="0" smtClean="0">
                <a:latin typeface="Comic Sans MS" pitchFamily="66" charset="0"/>
              </a:rPr>
              <a:t> mode  - there is no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command prompt</a:t>
            </a:r>
            <a:endParaRPr lang="en-GB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1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Interactive mode and file editor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Think of shopping……</a:t>
            </a:r>
          </a:p>
          <a:p>
            <a:r>
              <a:rPr lang="en-GB" dirty="0" smtClean="0"/>
              <a:t>If you are in the </a:t>
            </a:r>
            <a:r>
              <a:rPr lang="en-GB" dirty="0" smtClean="0">
                <a:solidFill>
                  <a:srgbClr val="FF0000"/>
                </a:solidFill>
              </a:rPr>
              <a:t>interactive mode (IDLE) </a:t>
            </a:r>
            <a:r>
              <a:rPr lang="en-GB" dirty="0" smtClean="0"/>
              <a:t>if you said “buy milk” it would do it straight away, then “buy eggs”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If you are in the </a:t>
            </a:r>
            <a:r>
              <a:rPr lang="en-GB" dirty="0" smtClean="0">
                <a:solidFill>
                  <a:srgbClr val="FF0000"/>
                </a:solidFill>
              </a:rPr>
              <a:t>editor</a:t>
            </a:r>
            <a:r>
              <a:rPr lang="en-GB" dirty="0" smtClean="0"/>
              <a:t> it is like making a list of items to buy which will only work when you say “run shopping list”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2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editor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8" t="2939" r="51392" b="80914"/>
          <a:stretch/>
        </p:blipFill>
        <p:spPr bwMode="auto">
          <a:xfrm>
            <a:off x="467544" y="1953318"/>
            <a:ext cx="8295978" cy="296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467544" y="4919497"/>
            <a:ext cx="3888432" cy="15338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Save</a:t>
            </a:r>
            <a:r>
              <a:rPr lang="en-GB" sz="2800" dirty="0" smtClean="0">
                <a:latin typeface="Comic Sans MS" pitchFamily="66" charset="0"/>
              </a:rPr>
              <a:t> the program in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your python folder </a:t>
            </a:r>
            <a:r>
              <a:rPr lang="en-GB" sz="2800" dirty="0" smtClean="0">
                <a:latin typeface="Comic Sans MS" pitchFamily="66" charset="0"/>
              </a:rPr>
              <a:t>as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my_name</a:t>
            </a:r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14656" y="4919497"/>
            <a:ext cx="3888432" cy="15338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Then press the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f5</a:t>
            </a:r>
            <a:r>
              <a:rPr lang="en-GB" sz="2800" dirty="0" smtClean="0">
                <a:latin typeface="Comic Sans MS" pitchFamily="66" charset="0"/>
              </a:rPr>
              <a:t> key to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run</a:t>
            </a:r>
            <a:r>
              <a:rPr lang="en-GB" sz="2800" dirty="0" smtClean="0">
                <a:latin typeface="Comic Sans MS" pitchFamily="66" charset="0"/>
              </a:rPr>
              <a:t> the program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4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/>
              <a:t>Write </a:t>
            </a:r>
            <a:r>
              <a:rPr lang="en-GB" sz="3200" dirty="0" smtClean="0"/>
              <a:t>more lines of code to a </a:t>
            </a:r>
            <a:r>
              <a:rPr lang="en-GB" sz="3200" dirty="0"/>
              <a:t>program (</a:t>
            </a:r>
            <a:r>
              <a:rPr lang="en-GB" sz="3200" b="1" u="sng" dirty="0"/>
              <a:t>use the program </a:t>
            </a:r>
            <a:r>
              <a:rPr lang="en-GB" sz="3200" b="1" u="sng" dirty="0" smtClean="0"/>
              <a:t>you have just written </a:t>
            </a:r>
            <a:r>
              <a:rPr lang="en-GB" sz="3200" dirty="0" smtClean="0"/>
              <a:t>) Add extra lines of code for </a:t>
            </a:r>
            <a:r>
              <a:rPr lang="en-GB" sz="3200" dirty="0"/>
              <a:t>each of the following </a:t>
            </a:r>
            <a:r>
              <a:rPr lang="en-GB" sz="3200" dirty="0" smtClean="0"/>
              <a:t>questions and </a:t>
            </a:r>
            <a:r>
              <a:rPr lang="en-GB" sz="3200" dirty="0" smtClean="0"/>
              <a:t>give </a:t>
            </a:r>
            <a:r>
              <a:rPr lang="en-GB" sz="3200" dirty="0" smtClean="0"/>
              <a:t>a response to each question. Write your own question </a:t>
            </a:r>
            <a:r>
              <a:rPr lang="en-GB" sz="3200" dirty="0"/>
              <a:t>for line </a:t>
            </a:r>
            <a:r>
              <a:rPr lang="en-GB" sz="3200" dirty="0" smtClean="0"/>
              <a:t>5.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907928"/>
              </p:ext>
            </p:extLst>
          </p:nvPr>
        </p:nvGraphicFramePr>
        <p:xfrm>
          <a:off x="1259632" y="2996952"/>
          <a:ext cx="6605220" cy="3600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5220"/>
              </a:tblGrid>
              <a:tr h="235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Where do you live?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What school do you go to?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What is your favourite subject at school?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What do you want to do when you leave school?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3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Make up your own question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7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920" t="5906" r="41145" b="60626"/>
          <a:stretch/>
        </p:blipFill>
        <p:spPr>
          <a:xfrm>
            <a:off x="198574" y="1772816"/>
            <a:ext cx="8765914" cy="4320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3571" y="130941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Program code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130941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Result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52370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Example program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5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 time - WWW &amp; EBI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124" y="4509120"/>
            <a:ext cx="8229600" cy="1512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www.codecademy.com/en/tracks/python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website that you complete tasks at your own pace – free to use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420888"/>
            <a:ext cx="8003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Write up your reflections for today’s lesson in your book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1834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892</TotalTime>
  <Words>445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MS PGothic</vt:lpstr>
      <vt:lpstr>Calibri</vt:lpstr>
      <vt:lpstr>Comic Sans MS</vt:lpstr>
      <vt:lpstr>Constantia</vt:lpstr>
      <vt:lpstr>Courier New</vt:lpstr>
      <vt:lpstr>CourierNewPS-BoldMT</vt:lpstr>
      <vt:lpstr>Helvetica</vt:lpstr>
      <vt:lpstr>Helvetica Light</vt:lpstr>
      <vt:lpstr>Times New Roman</vt:lpstr>
      <vt:lpstr>Trebuchet MS</vt:lpstr>
      <vt:lpstr>Wingdings 2</vt:lpstr>
      <vt:lpstr>Flow</vt:lpstr>
      <vt:lpstr>PowerPoint Presentation</vt:lpstr>
      <vt:lpstr>Learning Intentions  Lesson 2</vt:lpstr>
      <vt:lpstr>Recap – answer these questions</vt:lpstr>
      <vt:lpstr>Create, save and test a program</vt:lpstr>
      <vt:lpstr>Interactive mode and file editor</vt:lpstr>
      <vt:lpstr>Using the editor</vt:lpstr>
      <vt:lpstr>Write more lines of code to a program (use the program you have just written ) Add extra lines of code for each of the following questions and give a response to each question. Write your own question for line 5. </vt:lpstr>
      <vt:lpstr>PowerPoint Presentation</vt:lpstr>
      <vt:lpstr>Reflection time - WWW &amp; EBI</vt:lpstr>
    </vt:vector>
  </TitlesOfParts>
  <Company>T&amp;W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Brench, Peter</dc:creator>
  <cp:lastModifiedBy>Debbie Stones</cp:lastModifiedBy>
  <cp:revision>68</cp:revision>
  <dcterms:created xsi:type="dcterms:W3CDTF">2012-12-04T17:01:08Z</dcterms:created>
  <dcterms:modified xsi:type="dcterms:W3CDTF">2015-02-18T15:40:28Z</dcterms:modified>
</cp:coreProperties>
</file>