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5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47E2D-F818-4BB8-86B9-BBAC17E619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DA6546-BEA8-491A-A000-F1264347A33C}">
      <dgm:prSet phldrT="[Text]"/>
      <dgm:spPr/>
      <dgm:t>
        <a:bodyPr/>
        <a:lstStyle/>
        <a:p>
          <a:r>
            <a:rPr lang="en-GB" dirty="0" smtClean="0"/>
            <a:t>Unit 2</a:t>
          </a:r>
        </a:p>
        <a:p>
          <a:r>
            <a:rPr lang="en-GB" dirty="0" smtClean="0"/>
            <a:t>Creating business solutions</a:t>
          </a:r>
          <a:endParaRPr lang="en-GB" dirty="0"/>
        </a:p>
      </dgm:t>
    </dgm:pt>
    <dgm:pt modelId="{F1D5EB1B-55B4-46A2-923C-C0A98C7A32FF}" type="parTrans" cxnId="{DAA28AF1-5A7D-49B3-BCDD-EF2DCABEFA15}">
      <dgm:prSet/>
      <dgm:spPr/>
      <dgm:t>
        <a:bodyPr/>
        <a:lstStyle/>
        <a:p>
          <a:endParaRPr lang="en-GB"/>
        </a:p>
      </dgm:t>
    </dgm:pt>
    <dgm:pt modelId="{254141B6-49F9-479C-A47E-2156C4CA314E}" type="sibTrans" cxnId="{DAA28AF1-5A7D-49B3-BCDD-EF2DCABEFA15}">
      <dgm:prSet/>
      <dgm:spPr/>
      <dgm:t>
        <a:bodyPr/>
        <a:lstStyle/>
        <a:p>
          <a:endParaRPr lang="en-GB"/>
        </a:p>
      </dgm:t>
    </dgm:pt>
    <dgm:pt modelId="{0B528E2D-7375-4980-BABC-A1B5C923C298}">
      <dgm:prSet phldrT="[Text]"/>
      <dgm:spPr/>
      <dgm:t>
        <a:bodyPr/>
        <a:lstStyle/>
        <a:p>
          <a:r>
            <a:rPr lang="en-GB" dirty="0" smtClean="0"/>
            <a:t>Task 1 </a:t>
          </a:r>
        </a:p>
        <a:p>
          <a:r>
            <a:rPr lang="en-GB" dirty="0" smtClean="0"/>
            <a:t>Organising your working area and email system</a:t>
          </a:r>
          <a:endParaRPr lang="en-GB" dirty="0"/>
        </a:p>
      </dgm:t>
    </dgm:pt>
    <dgm:pt modelId="{92960AB7-AFA6-4BA4-A405-18FF3716BD1B}" type="parTrans" cxnId="{CBF3D4DE-1455-467D-BD28-9C2A5FF5EF4C}">
      <dgm:prSet/>
      <dgm:spPr/>
      <dgm:t>
        <a:bodyPr/>
        <a:lstStyle/>
        <a:p>
          <a:endParaRPr lang="en-GB"/>
        </a:p>
      </dgm:t>
    </dgm:pt>
    <dgm:pt modelId="{63491682-15ED-49E3-9CC1-AA68545ED23A}" type="sibTrans" cxnId="{CBF3D4DE-1455-467D-BD28-9C2A5FF5EF4C}">
      <dgm:prSet/>
      <dgm:spPr/>
      <dgm:t>
        <a:bodyPr/>
        <a:lstStyle/>
        <a:p>
          <a:endParaRPr lang="en-GB"/>
        </a:p>
      </dgm:t>
    </dgm:pt>
    <dgm:pt modelId="{4B354BC3-6A76-4A9F-AF4B-A6DA03752FED}">
      <dgm:prSet/>
      <dgm:spPr/>
      <dgm:t>
        <a:bodyPr/>
        <a:lstStyle/>
        <a:p>
          <a:r>
            <a:rPr lang="en-GB" dirty="0" smtClean="0"/>
            <a:t>Task 2 – New logo</a:t>
          </a:r>
          <a:endParaRPr lang="en-GB" dirty="0"/>
        </a:p>
      </dgm:t>
    </dgm:pt>
    <dgm:pt modelId="{055A4F87-6825-4AC3-828D-3F81CF6534C9}" type="parTrans" cxnId="{3CCCECE3-8401-404C-9D3A-63E0AC6BFB48}">
      <dgm:prSet/>
      <dgm:spPr/>
      <dgm:t>
        <a:bodyPr/>
        <a:lstStyle/>
        <a:p>
          <a:endParaRPr lang="en-GB"/>
        </a:p>
      </dgm:t>
    </dgm:pt>
    <dgm:pt modelId="{9C660A28-5DA9-46F1-B704-D5D0C4D22EFF}" type="sibTrans" cxnId="{3CCCECE3-8401-404C-9D3A-63E0AC6BFB48}">
      <dgm:prSet/>
      <dgm:spPr/>
      <dgm:t>
        <a:bodyPr/>
        <a:lstStyle/>
        <a:p>
          <a:endParaRPr lang="en-GB"/>
        </a:p>
      </dgm:t>
    </dgm:pt>
    <dgm:pt modelId="{A164AB73-A406-49B1-B881-4D19A0871752}">
      <dgm:prSet/>
      <dgm:spPr/>
      <dgm:t>
        <a:bodyPr/>
        <a:lstStyle/>
        <a:p>
          <a:r>
            <a:rPr lang="en-GB" dirty="0" smtClean="0"/>
            <a:t>Task 3 Personalised letter to sales managers</a:t>
          </a:r>
          <a:endParaRPr lang="en-GB" dirty="0"/>
        </a:p>
      </dgm:t>
    </dgm:pt>
    <dgm:pt modelId="{004603AB-DACC-4758-9DBB-10FE469B7AB0}" type="parTrans" cxnId="{538B1655-AF8F-4946-96EA-7FA9CC42E6E4}">
      <dgm:prSet/>
      <dgm:spPr/>
      <dgm:t>
        <a:bodyPr/>
        <a:lstStyle/>
        <a:p>
          <a:endParaRPr lang="en-GB"/>
        </a:p>
      </dgm:t>
    </dgm:pt>
    <dgm:pt modelId="{16C30939-536F-4B6A-A1A1-AD57D20F09ED}" type="sibTrans" cxnId="{538B1655-AF8F-4946-96EA-7FA9CC42E6E4}">
      <dgm:prSet/>
      <dgm:spPr/>
      <dgm:t>
        <a:bodyPr/>
        <a:lstStyle/>
        <a:p>
          <a:endParaRPr lang="en-GB"/>
        </a:p>
      </dgm:t>
    </dgm:pt>
    <dgm:pt modelId="{C7920D49-5932-4E81-80E4-1B5BEE55F0F5}">
      <dgm:prSet/>
      <dgm:spPr/>
      <dgm:t>
        <a:bodyPr/>
        <a:lstStyle/>
        <a:p>
          <a:r>
            <a:rPr lang="en-GB" smtClean="0"/>
            <a:t>Task 4 – Supplier data</a:t>
          </a:r>
          <a:endParaRPr lang="en-GB" dirty="0"/>
        </a:p>
      </dgm:t>
    </dgm:pt>
    <dgm:pt modelId="{EC8C1CE7-9E6D-44B1-9AAB-06C610F4D186}" type="parTrans" cxnId="{CC6535FB-6C48-4E88-87FC-C27A4DC91E1F}">
      <dgm:prSet/>
      <dgm:spPr/>
      <dgm:t>
        <a:bodyPr/>
        <a:lstStyle/>
        <a:p>
          <a:endParaRPr lang="en-GB"/>
        </a:p>
      </dgm:t>
    </dgm:pt>
    <dgm:pt modelId="{B3BF1DFA-2F72-44B2-B052-270AF0FDE2D1}" type="sibTrans" cxnId="{CC6535FB-6C48-4E88-87FC-C27A4DC91E1F}">
      <dgm:prSet/>
      <dgm:spPr/>
      <dgm:t>
        <a:bodyPr/>
        <a:lstStyle/>
        <a:p>
          <a:endParaRPr lang="en-GB"/>
        </a:p>
      </dgm:t>
    </dgm:pt>
    <dgm:pt modelId="{06897377-435D-4DA3-B5CD-486CA3D412D0}">
      <dgm:prSet/>
      <dgm:spPr/>
      <dgm:t>
        <a:bodyPr/>
        <a:lstStyle/>
        <a:p>
          <a:r>
            <a:rPr lang="en-GB" dirty="0" smtClean="0"/>
            <a:t>Task 5 – Promotional materials</a:t>
          </a:r>
          <a:endParaRPr lang="en-GB" dirty="0"/>
        </a:p>
      </dgm:t>
    </dgm:pt>
    <dgm:pt modelId="{794E2A04-D794-4F4B-B8A7-8D21FBC1C4AF}" type="parTrans" cxnId="{DE98B4A3-A545-41BB-B1B8-3EB8F7263D5D}">
      <dgm:prSet/>
      <dgm:spPr/>
      <dgm:t>
        <a:bodyPr/>
        <a:lstStyle/>
        <a:p>
          <a:endParaRPr lang="en-GB"/>
        </a:p>
      </dgm:t>
    </dgm:pt>
    <dgm:pt modelId="{0D5F0234-14AB-476D-8731-EC8461959F1E}" type="sibTrans" cxnId="{DE98B4A3-A545-41BB-B1B8-3EB8F7263D5D}">
      <dgm:prSet/>
      <dgm:spPr/>
      <dgm:t>
        <a:bodyPr/>
        <a:lstStyle/>
        <a:p>
          <a:endParaRPr lang="en-GB"/>
        </a:p>
      </dgm:t>
    </dgm:pt>
    <dgm:pt modelId="{AD1C463C-AA3A-4DF2-8751-65AEE861420E}">
      <dgm:prSet/>
      <dgm:spPr/>
      <dgm:t>
        <a:bodyPr/>
        <a:lstStyle/>
        <a:p>
          <a:r>
            <a:rPr lang="en-GB" smtClean="0"/>
            <a:t>Task 6 – </a:t>
          </a:r>
          <a:r>
            <a:rPr lang="en-GB" b="1" smtClean="0"/>
            <a:t>Calculating sales and payments</a:t>
          </a:r>
          <a:endParaRPr lang="en-GB"/>
        </a:p>
      </dgm:t>
    </dgm:pt>
    <dgm:pt modelId="{7013369A-D00F-4FE4-8CD6-8B55BBFB05D9}" type="parTrans" cxnId="{FD75D1D3-02FF-4FB2-929E-56744E63C250}">
      <dgm:prSet/>
      <dgm:spPr/>
      <dgm:t>
        <a:bodyPr/>
        <a:lstStyle/>
        <a:p>
          <a:endParaRPr lang="en-GB"/>
        </a:p>
      </dgm:t>
    </dgm:pt>
    <dgm:pt modelId="{5E14BBE4-377D-476C-82A7-F43E29FBDA6C}" type="sibTrans" cxnId="{FD75D1D3-02FF-4FB2-929E-56744E63C250}">
      <dgm:prSet/>
      <dgm:spPr/>
      <dgm:t>
        <a:bodyPr/>
        <a:lstStyle/>
        <a:p>
          <a:endParaRPr lang="en-GB"/>
        </a:p>
      </dgm:t>
    </dgm:pt>
    <dgm:pt modelId="{24A40C3F-08F3-4B3A-9AFC-2B03B1DF62D9}">
      <dgm:prSet/>
      <dgm:spPr/>
      <dgm:t>
        <a:bodyPr/>
        <a:lstStyle/>
        <a:p>
          <a:r>
            <a:rPr lang="en-GB" smtClean="0"/>
            <a:t>Task 7 – File Structure and security</a:t>
          </a:r>
          <a:endParaRPr lang="en-GB"/>
        </a:p>
      </dgm:t>
    </dgm:pt>
    <dgm:pt modelId="{F5B71DEE-AAC9-4D67-993D-65B15D86F349}" type="parTrans" cxnId="{24334685-E36A-411D-95AF-48B1943A4B31}">
      <dgm:prSet/>
      <dgm:spPr/>
      <dgm:t>
        <a:bodyPr/>
        <a:lstStyle/>
        <a:p>
          <a:endParaRPr lang="en-GB"/>
        </a:p>
      </dgm:t>
    </dgm:pt>
    <dgm:pt modelId="{027A5C91-41FC-48C2-B818-85C2ADAF2A2C}" type="sibTrans" cxnId="{24334685-E36A-411D-95AF-48B1943A4B31}">
      <dgm:prSet/>
      <dgm:spPr/>
      <dgm:t>
        <a:bodyPr/>
        <a:lstStyle/>
        <a:p>
          <a:endParaRPr lang="en-GB"/>
        </a:p>
      </dgm:t>
    </dgm:pt>
    <dgm:pt modelId="{E540F317-EA10-4C12-8E0E-9524FFF12CF7}" type="pres">
      <dgm:prSet presAssocID="{FAF47E2D-F818-4BB8-86B9-BBAC17E61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4CB81F-6CBC-44E7-9D57-75F4AA004201}" type="pres">
      <dgm:prSet presAssocID="{C8DA6546-BEA8-491A-A000-F1264347A33C}" presName="hierRoot1" presStyleCnt="0">
        <dgm:presLayoutVars>
          <dgm:hierBranch val="init"/>
        </dgm:presLayoutVars>
      </dgm:prSet>
      <dgm:spPr/>
    </dgm:pt>
    <dgm:pt modelId="{9310F2CE-E8E1-48B7-9D36-54632E23AA33}" type="pres">
      <dgm:prSet presAssocID="{C8DA6546-BEA8-491A-A000-F1264347A33C}" presName="rootComposite1" presStyleCnt="0"/>
      <dgm:spPr/>
    </dgm:pt>
    <dgm:pt modelId="{D21BE7AD-2C9D-49F3-A9D3-2964A4C8EE78}" type="pres">
      <dgm:prSet presAssocID="{C8DA6546-BEA8-491A-A000-F1264347A3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5235B4-B4D4-4E50-901E-7C50BD59F676}" type="pres">
      <dgm:prSet presAssocID="{C8DA6546-BEA8-491A-A000-F1264347A33C}" presName="rootConnector1" presStyleLbl="node1" presStyleIdx="0" presStyleCnt="0"/>
      <dgm:spPr/>
    </dgm:pt>
    <dgm:pt modelId="{84BA19CD-AB48-4536-8372-5EE0B81D1F00}" type="pres">
      <dgm:prSet presAssocID="{C8DA6546-BEA8-491A-A000-F1264347A33C}" presName="hierChild2" presStyleCnt="0"/>
      <dgm:spPr/>
    </dgm:pt>
    <dgm:pt modelId="{81C1BE55-8107-4918-991D-9A0020D48E49}" type="pres">
      <dgm:prSet presAssocID="{92960AB7-AFA6-4BA4-A405-18FF3716BD1B}" presName="Name37" presStyleLbl="parChTrans1D2" presStyleIdx="0" presStyleCnt="7"/>
      <dgm:spPr/>
    </dgm:pt>
    <dgm:pt modelId="{7BA2B7A6-9276-4949-B8BF-DFB7AEA52E00}" type="pres">
      <dgm:prSet presAssocID="{0B528E2D-7375-4980-BABC-A1B5C923C298}" presName="hierRoot2" presStyleCnt="0">
        <dgm:presLayoutVars>
          <dgm:hierBranch val="init"/>
        </dgm:presLayoutVars>
      </dgm:prSet>
      <dgm:spPr/>
    </dgm:pt>
    <dgm:pt modelId="{17C54233-982A-4D94-83FB-AD6DFD76A0EC}" type="pres">
      <dgm:prSet presAssocID="{0B528E2D-7375-4980-BABC-A1B5C923C298}" presName="rootComposite" presStyleCnt="0"/>
      <dgm:spPr/>
    </dgm:pt>
    <dgm:pt modelId="{C09F6443-6865-4DEB-BEA3-74D5FB4D8033}" type="pres">
      <dgm:prSet presAssocID="{0B528E2D-7375-4980-BABC-A1B5C923C298}" presName="rootText" presStyleLbl="node2" presStyleIdx="0" presStyleCnt="7" custScaleY="1457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FF52B6-B3B7-4679-A082-05F0EBBF4611}" type="pres">
      <dgm:prSet presAssocID="{0B528E2D-7375-4980-BABC-A1B5C923C298}" presName="rootConnector" presStyleLbl="node2" presStyleIdx="0" presStyleCnt="7"/>
      <dgm:spPr/>
    </dgm:pt>
    <dgm:pt modelId="{A04E0FA0-F24B-404F-AEBB-A485ACA86EDC}" type="pres">
      <dgm:prSet presAssocID="{0B528E2D-7375-4980-BABC-A1B5C923C298}" presName="hierChild4" presStyleCnt="0"/>
      <dgm:spPr/>
    </dgm:pt>
    <dgm:pt modelId="{580DB464-0179-4194-821B-DB07A9C66E4E}" type="pres">
      <dgm:prSet presAssocID="{0B528E2D-7375-4980-BABC-A1B5C923C298}" presName="hierChild5" presStyleCnt="0"/>
      <dgm:spPr/>
    </dgm:pt>
    <dgm:pt modelId="{7A7ECDF7-AA30-4834-916D-5467C067FBC2}" type="pres">
      <dgm:prSet presAssocID="{055A4F87-6825-4AC3-828D-3F81CF6534C9}" presName="Name37" presStyleLbl="parChTrans1D2" presStyleIdx="1" presStyleCnt="7"/>
      <dgm:spPr/>
    </dgm:pt>
    <dgm:pt modelId="{CE2E6F44-C9F0-46D5-9C73-B5D2C8B5DB5C}" type="pres">
      <dgm:prSet presAssocID="{4B354BC3-6A76-4A9F-AF4B-A6DA03752FED}" presName="hierRoot2" presStyleCnt="0">
        <dgm:presLayoutVars>
          <dgm:hierBranch val="init"/>
        </dgm:presLayoutVars>
      </dgm:prSet>
      <dgm:spPr/>
    </dgm:pt>
    <dgm:pt modelId="{2F6C7C92-B69D-4507-8418-4076382DF2C9}" type="pres">
      <dgm:prSet presAssocID="{4B354BC3-6A76-4A9F-AF4B-A6DA03752FED}" presName="rootComposite" presStyleCnt="0"/>
      <dgm:spPr/>
    </dgm:pt>
    <dgm:pt modelId="{871523FF-D25F-47B4-93B7-E8C9B6322097}" type="pres">
      <dgm:prSet presAssocID="{4B354BC3-6A76-4A9F-AF4B-A6DA03752FED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A0454-1F06-4336-8583-80147F8134F0}" type="pres">
      <dgm:prSet presAssocID="{4B354BC3-6A76-4A9F-AF4B-A6DA03752FED}" presName="rootConnector" presStyleLbl="node2" presStyleIdx="1" presStyleCnt="7"/>
      <dgm:spPr/>
    </dgm:pt>
    <dgm:pt modelId="{54498E85-1214-42CC-907D-99A82BEAE744}" type="pres">
      <dgm:prSet presAssocID="{4B354BC3-6A76-4A9F-AF4B-A6DA03752FED}" presName="hierChild4" presStyleCnt="0"/>
      <dgm:spPr/>
    </dgm:pt>
    <dgm:pt modelId="{2313C3A0-82BA-4CF3-A673-228FBFEA7ABA}" type="pres">
      <dgm:prSet presAssocID="{4B354BC3-6A76-4A9F-AF4B-A6DA03752FED}" presName="hierChild5" presStyleCnt="0"/>
      <dgm:spPr/>
    </dgm:pt>
    <dgm:pt modelId="{E44BBA71-3667-4708-AF16-BCFC76C09D2A}" type="pres">
      <dgm:prSet presAssocID="{004603AB-DACC-4758-9DBB-10FE469B7AB0}" presName="Name37" presStyleLbl="parChTrans1D2" presStyleIdx="2" presStyleCnt="7"/>
      <dgm:spPr/>
    </dgm:pt>
    <dgm:pt modelId="{070919AB-0CAD-45E1-9C93-4CBD9B8FFD06}" type="pres">
      <dgm:prSet presAssocID="{A164AB73-A406-49B1-B881-4D19A0871752}" presName="hierRoot2" presStyleCnt="0">
        <dgm:presLayoutVars>
          <dgm:hierBranch val="init"/>
        </dgm:presLayoutVars>
      </dgm:prSet>
      <dgm:spPr/>
    </dgm:pt>
    <dgm:pt modelId="{BD16F581-FDFC-497F-B890-90C5B1B9E37D}" type="pres">
      <dgm:prSet presAssocID="{A164AB73-A406-49B1-B881-4D19A0871752}" presName="rootComposite" presStyleCnt="0"/>
      <dgm:spPr/>
    </dgm:pt>
    <dgm:pt modelId="{784355BA-7AB2-4479-BF67-604DF275B834}" type="pres">
      <dgm:prSet presAssocID="{A164AB73-A406-49B1-B881-4D19A0871752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00DB53-5D6B-4FB6-A7DF-30DB5C023D0E}" type="pres">
      <dgm:prSet presAssocID="{A164AB73-A406-49B1-B881-4D19A0871752}" presName="rootConnector" presStyleLbl="node2" presStyleIdx="2" presStyleCnt="7"/>
      <dgm:spPr/>
    </dgm:pt>
    <dgm:pt modelId="{3FC76562-D2F9-484B-94DC-5845EEACAC82}" type="pres">
      <dgm:prSet presAssocID="{A164AB73-A406-49B1-B881-4D19A0871752}" presName="hierChild4" presStyleCnt="0"/>
      <dgm:spPr/>
    </dgm:pt>
    <dgm:pt modelId="{E1C2C911-22AF-4368-8B95-B1E2FF25ED33}" type="pres">
      <dgm:prSet presAssocID="{A164AB73-A406-49B1-B881-4D19A0871752}" presName="hierChild5" presStyleCnt="0"/>
      <dgm:spPr/>
    </dgm:pt>
    <dgm:pt modelId="{9CA5C66A-C1E7-4269-AEB1-E17C5198322A}" type="pres">
      <dgm:prSet presAssocID="{EC8C1CE7-9E6D-44B1-9AAB-06C610F4D186}" presName="Name37" presStyleLbl="parChTrans1D2" presStyleIdx="3" presStyleCnt="7"/>
      <dgm:spPr/>
    </dgm:pt>
    <dgm:pt modelId="{F8D4F354-6302-40D7-A9BE-3F0F4080A062}" type="pres">
      <dgm:prSet presAssocID="{C7920D49-5932-4E81-80E4-1B5BEE55F0F5}" presName="hierRoot2" presStyleCnt="0">
        <dgm:presLayoutVars>
          <dgm:hierBranch val="init"/>
        </dgm:presLayoutVars>
      </dgm:prSet>
      <dgm:spPr/>
    </dgm:pt>
    <dgm:pt modelId="{A5261E09-47B2-46AA-A6A0-0294F906EF9D}" type="pres">
      <dgm:prSet presAssocID="{C7920D49-5932-4E81-80E4-1B5BEE55F0F5}" presName="rootComposite" presStyleCnt="0"/>
      <dgm:spPr/>
    </dgm:pt>
    <dgm:pt modelId="{8281A9A2-91D7-460E-B5BC-FC57FF6094AF}" type="pres">
      <dgm:prSet presAssocID="{C7920D49-5932-4E81-80E4-1B5BEE55F0F5}" presName="rootText" presStyleLbl="node2" presStyleIdx="3" presStyleCnt="7">
        <dgm:presLayoutVars>
          <dgm:chPref val="3"/>
        </dgm:presLayoutVars>
      </dgm:prSet>
      <dgm:spPr/>
    </dgm:pt>
    <dgm:pt modelId="{C4E66C64-05DD-46FB-93F9-01E4110256AA}" type="pres">
      <dgm:prSet presAssocID="{C7920D49-5932-4E81-80E4-1B5BEE55F0F5}" presName="rootConnector" presStyleLbl="node2" presStyleIdx="3" presStyleCnt="7"/>
      <dgm:spPr/>
    </dgm:pt>
    <dgm:pt modelId="{805704C1-D595-4136-82FC-0E25C2315225}" type="pres">
      <dgm:prSet presAssocID="{C7920D49-5932-4E81-80E4-1B5BEE55F0F5}" presName="hierChild4" presStyleCnt="0"/>
      <dgm:spPr/>
    </dgm:pt>
    <dgm:pt modelId="{4B6ABCB4-5C03-4D42-85B9-83E2B6EB9876}" type="pres">
      <dgm:prSet presAssocID="{C7920D49-5932-4E81-80E4-1B5BEE55F0F5}" presName="hierChild5" presStyleCnt="0"/>
      <dgm:spPr/>
    </dgm:pt>
    <dgm:pt modelId="{A2300B9C-2CC5-4114-B6A4-2994F60934A6}" type="pres">
      <dgm:prSet presAssocID="{794E2A04-D794-4F4B-B8A7-8D21FBC1C4AF}" presName="Name37" presStyleLbl="parChTrans1D2" presStyleIdx="4" presStyleCnt="7"/>
      <dgm:spPr/>
    </dgm:pt>
    <dgm:pt modelId="{1A6D3A3A-FFF9-4424-BA52-400DE5D9EABF}" type="pres">
      <dgm:prSet presAssocID="{06897377-435D-4DA3-B5CD-486CA3D412D0}" presName="hierRoot2" presStyleCnt="0">
        <dgm:presLayoutVars>
          <dgm:hierBranch val="init"/>
        </dgm:presLayoutVars>
      </dgm:prSet>
      <dgm:spPr/>
    </dgm:pt>
    <dgm:pt modelId="{BDDB74A7-471A-4A75-92BA-5138760DFFA1}" type="pres">
      <dgm:prSet presAssocID="{06897377-435D-4DA3-B5CD-486CA3D412D0}" presName="rootComposite" presStyleCnt="0"/>
      <dgm:spPr/>
    </dgm:pt>
    <dgm:pt modelId="{A1ACB54E-012A-40D6-AB77-90226AC2915E}" type="pres">
      <dgm:prSet presAssocID="{06897377-435D-4DA3-B5CD-486CA3D412D0}" presName="rootText" presStyleLbl="node2" presStyleIdx="4" presStyleCnt="7">
        <dgm:presLayoutVars>
          <dgm:chPref val="3"/>
        </dgm:presLayoutVars>
      </dgm:prSet>
      <dgm:spPr/>
    </dgm:pt>
    <dgm:pt modelId="{732D4F84-66D8-44AF-8830-E334022C77A1}" type="pres">
      <dgm:prSet presAssocID="{06897377-435D-4DA3-B5CD-486CA3D412D0}" presName="rootConnector" presStyleLbl="node2" presStyleIdx="4" presStyleCnt="7"/>
      <dgm:spPr/>
    </dgm:pt>
    <dgm:pt modelId="{E6D3C658-1DBD-4358-A267-14B0E99AD1EC}" type="pres">
      <dgm:prSet presAssocID="{06897377-435D-4DA3-B5CD-486CA3D412D0}" presName="hierChild4" presStyleCnt="0"/>
      <dgm:spPr/>
    </dgm:pt>
    <dgm:pt modelId="{2CA26EE9-378C-4622-871E-3A0DFCC1E739}" type="pres">
      <dgm:prSet presAssocID="{06897377-435D-4DA3-B5CD-486CA3D412D0}" presName="hierChild5" presStyleCnt="0"/>
      <dgm:spPr/>
    </dgm:pt>
    <dgm:pt modelId="{8EFABFDF-B333-4080-B45D-C7D6084EC9DA}" type="pres">
      <dgm:prSet presAssocID="{7013369A-D00F-4FE4-8CD6-8B55BBFB05D9}" presName="Name37" presStyleLbl="parChTrans1D2" presStyleIdx="5" presStyleCnt="7"/>
      <dgm:spPr/>
    </dgm:pt>
    <dgm:pt modelId="{8B0D34B3-89EE-4E08-84D2-8A44C7A7DD0E}" type="pres">
      <dgm:prSet presAssocID="{AD1C463C-AA3A-4DF2-8751-65AEE861420E}" presName="hierRoot2" presStyleCnt="0">
        <dgm:presLayoutVars>
          <dgm:hierBranch val="init"/>
        </dgm:presLayoutVars>
      </dgm:prSet>
      <dgm:spPr/>
    </dgm:pt>
    <dgm:pt modelId="{B9D16593-6FAB-4554-8B3F-19CC597E71E8}" type="pres">
      <dgm:prSet presAssocID="{AD1C463C-AA3A-4DF2-8751-65AEE861420E}" presName="rootComposite" presStyleCnt="0"/>
      <dgm:spPr/>
    </dgm:pt>
    <dgm:pt modelId="{1C2C0C4C-66DD-41C5-99B0-4E6D481E2E44}" type="pres">
      <dgm:prSet presAssocID="{AD1C463C-AA3A-4DF2-8751-65AEE861420E}" presName="rootText" presStyleLbl="node2" presStyleIdx="5" presStyleCnt="7">
        <dgm:presLayoutVars>
          <dgm:chPref val="3"/>
        </dgm:presLayoutVars>
      </dgm:prSet>
      <dgm:spPr/>
    </dgm:pt>
    <dgm:pt modelId="{9DC9B42C-2A89-4348-819F-5C46430278C7}" type="pres">
      <dgm:prSet presAssocID="{AD1C463C-AA3A-4DF2-8751-65AEE861420E}" presName="rootConnector" presStyleLbl="node2" presStyleIdx="5" presStyleCnt="7"/>
      <dgm:spPr/>
    </dgm:pt>
    <dgm:pt modelId="{66EB4EFB-20EE-42E7-8110-EFBBB29F3436}" type="pres">
      <dgm:prSet presAssocID="{AD1C463C-AA3A-4DF2-8751-65AEE861420E}" presName="hierChild4" presStyleCnt="0"/>
      <dgm:spPr/>
    </dgm:pt>
    <dgm:pt modelId="{66F4CD2B-26D4-43A7-A0FB-FDDBF3DCCBBA}" type="pres">
      <dgm:prSet presAssocID="{AD1C463C-AA3A-4DF2-8751-65AEE861420E}" presName="hierChild5" presStyleCnt="0"/>
      <dgm:spPr/>
    </dgm:pt>
    <dgm:pt modelId="{E5C2461E-EC45-4FF8-8805-95228558DBE2}" type="pres">
      <dgm:prSet presAssocID="{F5B71DEE-AAC9-4D67-993D-65B15D86F349}" presName="Name37" presStyleLbl="parChTrans1D2" presStyleIdx="6" presStyleCnt="7"/>
      <dgm:spPr/>
    </dgm:pt>
    <dgm:pt modelId="{7642A186-243F-494B-B2EB-DA50EB35F94C}" type="pres">
      <dgm:prSet presAssocID="{24A40C3F-08F3-4B3A-9AFC-2B03B1DF62D9}" presName="hierRoot2" presStyleCnt="0">
        <dgm:presLayoutVars>
          <dgm:hierBranch val="init"/>
        </dgm:presLayoutVars>
      </dgm:prSet>
      <dgm:spPr/>
    </dgm:pt>
    <dgm:pt modelId="{8B688DDB-CB5E-4C5B-8873-5C61A0FE4862}" type="pres">
      <dgm:prSet presAssocID="{24A40C3F-08F3-4B3A-9AFC-2B03B1DF62D9}" presName="rootComposite" presStyleCnt="0"/>
      <dgm:spPr/>
    </dgm:pt>
    <dgm:pt modelId="{47864C52-C133-4024-ACF1-9D45146C385F}" type="pres">
      <dgm:prSet presAssocID="{24A40C3F-08F3-4B3A-9AFC-2B03B1DF62D9}" presName="rootText" presStyleLbl="node2" presStyleIdx="6" presStyleCnt="7">
        <dgm:presLayoutVars>
          <dgm:chPref val="3"/>
        </dgm:presLayoutVars>
      </dgm:prSet>
      <dgm:spPr/>
    </dgm:pt>
    <dgm:pt modelId="{E8CFD2DE-B343-446A-AAF9-1512091F93F3}" type="pres">
      <dgm:prSet presAssocID="{24A40C3F-08F3-4B3A-9AFC-2B03B1DF62D9}" presName="rootConnector" presStyleLbl="node2" presStyleIdx="6" presStyleCnt="7"/>
      <dgm:spPr/>
    </dgm:pt>
    <dgm:pt modelId="{1B0C6AC5-0C2C-4D71-A806-FA1A728F1D41}" type="pres">
      <dgm:prSet presAssocID="{24A40C3F-08F3-4B3A-9AFC-2B03B1DF62D9}" presName="hierChild4" presStyleCnt="0"/>
      <dgm:spPr/>
    </dgm:pt>
    <dgm:pt modelId="{6E823B8B-EC2D-4063-80D7-42ECF81AA7A0}" type="pres">
      <dgm:prSet presAssocID="{24A40C3F-08F3-4B3A-9AFC-2B03B1DF62D9}" presName="hierChild5" presStyleCnt="0"/>
      <dgm:spPr/>
    </dgm:pt>
    <dgm:pt modelId="{3F55A6BD-DE70-4A4F-BACE-F4F1B5CA8E84}" type="pres">
      <dgm:prSet presAssocID="{C8DA6546-BEA8-491A-A000-F1264347A33C}" presName="hierChild3" presStyleCnt="0"/>
      <dgm:spPr/>
    </dgm:pt>
  </dgm:ptLst>
  <dgm:cxnLst>
    <dgm:cxn modelId="{26635894-FE22-4AF1-B28E-7503EBE61232}" type="presOf" srcId="{C7920D49-5932-4E81-80E4-1B5BEE55F0F5}" destId="{8281A9A2-91D7-460E-B5BC-FC57FF6094AF}" srcOrd="0" destOrd="0" presId="urn:microsoft.com/office/officeart/2005/8/layout/orgChart1"/>
    <dgm:cxn modelId="{DA33504F-B1FE-4DCC-BB49-F9FDB7CE9E3A}" type="presOf" srcId="{C8DA6546-BEA8-491A-A000-F1264347A33C}" destId="{2E5235B4-B4D4-4E50-901E-7C50BD59F676}" srcOrd="1" destOrd="0" presId="urn:microsoft.com/office/officeart/2005/8/layout/orgChart1"/>
    <dgm:cxn modelId="{B0D69BDD-6494-478C-97EE-957306596E11}" type="presOf" srcId="{AD1C463C-AA3A-4DF2-8751-65AEE861420E}" destId="{9DC9B42C-2A89-4348-819F-5C46430278C7}" srcOrd="1" destOrd="0" presId="urn:microsoft.com/office/officeart/2005/8/layout/orgChart1"/>
    <dgm:cxn modelId="{C5BEA0C0-0110-49A5-9C47-82DE8FAB9B75}" type="presOf" srcId="{C7920D49-5932-4E81-80E4-1B5BEE55F0F5}" destId="{C4E66C64-05DD-46FB-93F9-01E4110256AA}" srcOrd="1" destOrd="0" presId="urn:microsoft.com/office/officeart/2005/8/layout/orgChart1"/>
    <dgm:cxn modelId="{2CACAE2C-5198-4757-9F3B-2C1644BE29FF}" type="presOf" srcId="{4B354BC3-6A76-4A9F-AF4B-A6DA03752FED}" destId="{871523FF-D25F-47B4-93B7-E8C9B6322097}" srcOrd="0" destOrd="0" presId="urn:microsoft.com/office/officeart/2005/8/layout/orgChart1"/>
    <dgm:cxn modelId="{538B1655-AF8F-4946-96EA-7FA9CC42E6E4}" srcId="{C8DA6546-BEA8-491A-A000-F1264347A33C}" destId="{A164AB73-A406-49B1-B881-4D19A0871752}" srcOrd="2" destOrd="0" parTransId="{004603AB-DACC-4758-9DBB-10FE469B7AB0}" sibTransId="{16C30939-536F-4B6A-A1A1-AD57D20F09ED}"/>
    <dgm:cxn modelId="{A9BDB467-B47C-4CC9-852D-2043D27DE997}" type="presOf" srcId="{794E2A04-D794-4F4B-B8A7-8D21FBC1C4AF}" destId="{A2300B9C-2CC5-4114-B6A4-2994F60934A6}" srcOrd="0" destOrd="0" presId="urn:microsoft.com/office/officeart/2005/8/layout/orgChart1"/>
    <dgm:cxn modelId="{89506273-3211-4F20-A836-E0CB539D7524}" type="presOf" srcId="{92960AB7-AFA6-4BA4-A405-18FF3716BD1B}" destId="{81C1BE55-8107-4918-991D-9A0020D48E49}" srcOrd="0" destOrd="0" presId="urn:microsoft.com/office/officeart/2005/8/layout/orgChart1"/>
    <dgm:cxn modelId="{FD75D1D3-02FF-4FB2-929E-56744E63C250}" srcId="{C8DA6546-BEA8-491A-A000-F1264347A33C}" destId="{AD1C463C-AA3A-4DF2-8751-65AEE861420E}" srcOrd="5" destOrd="0" parTransId="{7013369A-D00F-4FE4-8CD6-8B55BBFB05D9}" sibTransId="{5E14BBE4-377D-476C-82A7-F43E29FBDA6C}"/>
    <dgm:cxn modelId="{62AE9AFB-6E8B-4DD4-8BF5-6F3563CC055B}" type="presOf" srcId="{7013369A-D00F-4FE4-8CD6-8B55BBFB05D9}" destId="{8EFABFDF-B333-4080-B45D-C7D6084EC9DA}" srcOrd="0" destOrd="0" presId="urn:microsoft.com/office/officeart/2005/8/layout/orgChart1"/>
    <dgm:cxn modelId="{24334685-E36A-411D-95AF-48B1943A4B31}" srcId="{C8DA6546-BEA8-491A-A000-F1264347A33C}" destId="{24A40C3F-08F3-4B3A-9AFC-2B03B1DF62D9}" srcOrd="6" destOrd="0" parTransId="{F5B71DEE-AAC9-4D67-993D-65B15D86F349}" sibTransId="{027A5C91-41FC-48C2-B818-85C2ADAF2A2C}"/>
    <dgm:cxn modelId="{DC4757B1-ECCA-451F-9A9E-C9C59235BDC0}" type="presOf" srcId="{004603AB-DACC-4758-9DBB-10FE469B7AB0}" destId="{E44BBA71-3667-4708-AF16-BCFC76C09D2A}" srcOrd="0" destOrd="0" presId="urn:microsoft.com/office/officeart/2005/8/layout/orgChart1"/>
    <dgm:cxn modelId="{42620D35-D271-44CE-9181-634C3824ECC9}" type="presOf" srcId="{F5B71DEE-AAC9-4D67-993D-65B15D86F349}" destId="{E5C2461E-EC45-4FF8-8805-95228558DBE2}" srcOrd="0" destOrd="0" presId="urn:microsoft.com/office/officeart/2005/8/layout/orgChart1"/>
    <dgm:cxn modelId="{BBE79D6C-9C20-4314-ACFB-F78D0F9E7E83}" type="presOf" srcId="{06897377-435D-4DA3-B5CD-486CA3D412D0}" destId="{A1ACB54E-012A-40D6-AB77-90226AC2915E}" srcOrd="0" destOrd="0" presId="urn:microsoft.com/office/officeart/2005/8/layout/orgChart1"/>
    <dgm:cxn modelId="{EF0B93C1-0E76-44F5-B4B3-B1AC4A4482AF}" type="presOf" srcId="{0B528E2D-7375-4980-BABC-A1B5C923C298}" destId="{37FF52B6-B3B7-4679-A082-05F0EBBF4611}" srcOrd="1" destOrd="0" presId="urn:microsoft.com/office/officeart/2005/8/layout/orgChart1"/>
    <dgm:cxn modelId="{6B5A4834-EAD3-4779-B318-E0154917C193}" type="presOf" srcId="{A164AB73-A406-49B1-B881-4D19A0871752}" destId="{784355BA-7AB2-4479-BF67-604DF275B834}" srcOrd="0" destOrd="0" presId="urn:microsoft.com/office/officeart/2005/8/layout/orgChart1"/>
    <dgm:cxn modelId="{AF845D82-1070-4FA7-9413-9CAF08961EB2}" type="presOf" srcId="{4B354BC3-6A76-4A9F-AF4B-A6DA03752FED}" destId="{744A0454-1F06-4336-8583-80147F8134F0}" srcOrd="1" destOrd="0" presId="urn:microsoft.com/office/officeart/2005/8/layout/orgChart1"/>
    <dgm:cxn modelId="{CBF3D4DE-1455-467D-BD28-9C2A5FF5EF4C}" srcId="{C8DA6546-BEA8-491A-A000-F1264347A33C}" destId="{0B528E2D-7375-4980-BABC-A1B5C923C298}" srcOrd="0" destOrd="0" parTransId="{92960AB7-AFA6-4BA4-A405-18FF3716BD1B}" sibTransId="{63491682-15ED-49E3-9CC1-AA68545ED23A}"/>
    <dgm:cxn modelId="{F8D51B11-5D96-471E-B1D9-F39CF88EF9B0}" type="presOf" srcId="{AD1C463C-AA3A-4DF2-8751-65AEE861420E}" destId="{1C2C0C4C-66DD-41C5-99B0-4E6D481E2E44}" srcOrd="0" destOrd="0" presId="urn:microsoft.com/office/officeart/2005/8/layout/orgChart1"/>
    <dgm:cxn modelId="{69EF2106-2A54-435B-B6EF-6572E56894BC}" type="presOf" srcId="{EC8C1CE7-9E6D-44B1-9AAB-06C610F4D186}" destId="{9CA5C66A-C1E7-4269-AEB1-E17C5198322A}" srcOrd="0" destOrd="0" presId="urn:microsoft.com/office/officeart/2005/8/layout/orgChart1"/>
    <dgm:cxn modelId="{DE98B4A3-A545-41BB-B1B8-3EB8F7263D5D}" srcId="{C8DA6546-BEA8-491A-A000-F1264347A33C}" destId="{06897377-435D-4DA3-B5CD-486CA3D412D0}" srcOrd="4" destOrd="0" parTransId="{794E2A04-D794-4F4B-B8A7-8D21FBC1C4AF}" sibTransId="{0D5F0234-14AB-476D-8731-EC8461959F1E}"/>
    <dgm:cxn modelId="{BB28DDC1-9834-4C53-A17E-4841225586DA}" type="presOf" srcId="{0B528E2D-7375-4980-BABC-A1B5C923C298}" destId="{C09F6443-6865-4DEB-BEA3-74D5FB4D8033}" srcOrd="0" destOrd="0" presId="urn:microsoft.com/office/officeart/2005/8/layout/orgChart1"/>
    <dgm:cxn modelId="{5B09CC55-7623-4FD1-A101-87E8D2548651}" type="presOf" srcId="{06897377-435D-4DA3-B5CD-486CA3D412D0}" destId="{732D4F84-66D8-44AF-8830-E334022C77A1}" srcOrd="1" destOrd="0" presId="urn:microsoft.com/office/officeart/2005/8/layout/orgChart1"/>
    <dgm:cxn modelId="{316262C1-1447-4927-815C-7BC68266E405}" type="presOf" srcId="{FAF47E2D-F818-4BB8-86B9-BBAC17E619A3}" destId="{E540F317-EA10-4C12-8E0E-9524FFF12CF7}" srcOrd="0" destOrd="0" presId="urn:microsoft.com/office/officeart/2005/8/layout/orgChart1"/>
    <dgm:cxn modelId="{B2C34951-20AB-4C76-972C-C67D6EE3A747}" type="presOf" srcId="{C8DA6546-BEA8-491A-A000-F1264347A33C}" destId="{D21BE7AD-2C9D-49F3-A9D3-2964A4C8EE78}" srcOrd="0" destOrd="0" presId="urn:microsoft.com/office/officeart/2005/8/layout/orgChart1"/>
    <dgm:cxn modelId="{927974BF-519C-4C57-9A44-8935A93AC9CC}" type="presOf" srcId="{A164AB73-A406-49B1-B881-4D19A0871752}" destId="{BE00DB53-5D6B-4FB6-A7DF-30DB5C023D0E}" srcOrd="1" destOrd="0" presId="urn:microsoft.com/office/officeart/2005/8/layout/orgChart1"/>
    <dgm:cxn modelId="{F77ABE73-EA1E-43DC-9C35-471271E22185}" type="presOf" srcId="{24A40C3F-08F3-4B3A-9AFC-2B03B1DF62D9}" destId="{E8CFD2DE-B343-446A-AAF9-1512091F93F3}" srcOrd="1" destOrd="0" presId="urn:microsoft.com/office/officeart/2005/8/layout/orgChart1"/>
    <dgm:cxn modelId="{3CCCECE3-8401-404C-9D3A-63E0AC6BFB48}" srcId="{C8DA6546-BEA8-491A-A000-F1264347A33C}" destId="{4B354BC3-6A76-4A9F-AF4B-A6DA03752FED}" srcOrd="1" destOrd="0" parTransId="{055A4F87-6825-4AC3-828D-3F81CF6534C9}" sibTransId="{9C660A28-5DA9-46F1-B704-D5D0C4D22EFF}"/>
    <dgm:cxn modelId="{CC6535FB-6C48-4E88-87FC-C27A4DC91E1F}" srcId="{C8DA6546-BEA8-491A-A000-F1264347A33C}" destId="{C7920D49-5932-4E81-80E4-1B5BEE55F0F5}" srcOrd="3" destOrd="0" parTransId="{EC8C1CE7-9E6D-44B1-9AAB-06C610F4D186}" sibTransId="{B3BF1DFA-2F72-44B2-B052-270AF0FDE2D1}"/>
    <dgm:cxn modelId="{23A8DAFB-3546-4C0B-88FF-7E1E33071CA7}" type="presOf" srcId="{24A40C3F-08F3-4B3A-9AFC-2B03B1DF62D9}" destId="{47864C52-C133-4024-ACF1-9D45146C385F}" srcOrd="0" destOrd="0" presId="urn:microsoft.com/office/officeart/2005/8/layout/orgChart1"/>
    <dgm:cxn modelId="{DAA28AF1-5A7D-49B3-BCDD-EF2DCABEFA15}" srcId="{FAF47E2D-F818-4BB8-86B9-BBAC17E619A3}" destId="{C8DA6546-BEA8-491A-A000-F1264347A33C}" srcOrd="0" destOrd="0" parTransId="{F1D5EB1B-55B4-46A2-923C-C0A98C7A32FF}" sibTransId="{254141B6-49F9-479C-A47E-2156C4CA314E}"/>
    <dgm:cxn modelId="{6EA43FDC-5BC6-43A6-A3CD-6B10731728E0}" type="presOf" srcId="{055A4F87-6825-4AC3-828D-3F81CF6534C9}" destId="{7A7ECDF7-AA30-4834-916D-5467C067FBC2}" srcOrd="0" destOrd="0" presId="urn:microsoft.com/office/officeart/2005/8/layout/orgChart1"/>
    <dgm:cxn modelId="{D4A7F291-FC9A-45AE-8954-816869C4913E}" type="presParOf" srcId="{E540F317-EA10-4C12-8E0E-9524FFF12CF7}" destId="{064CB81F-6CBC-44E7-9D57-75F4AA004201}" srcOrd="0" destOrd="0" presId="urn:microsoft.com/office/officeart/2005/8/layout/orgChart1"/>
    <dgm:cxn modelId="{17F45A08-F7D2-4389-87D9-33E46BC2055A}" type="presParOf" srcId="{064CB81F-6CBC-44E7-9D57-75F4AA004201}" destId="{9310F2CE-E8E1-48B7-9D36-54632E23AA33}" srcOrd="0" destOrd="0" presId="urn:microsoft.com/office/officeart/2005/8/layout/orgChart1"/>
    <dgm:cxn modelId="{5D6C9BF5-1857-4F1F-8945-9E9DE6D0DAE0}" type="presParOf" srcId="{9310F2CE-E8E1-48B7-9D36-54632E23AA33}" destId="{D21BE7AD-2C9D-49F3-A9D3-2964A4C8EE78}" srcOrd="0" destOrd="0" presId="urn:microsoft.com/office/officeart/2005/8/layout/orgChart1"/>
    <dgm:cxn modelId="{ED830547-588D-4398-A5C0-291FB521005C}" type="presParOf" srcId="{9310F2CE-E8E1-48B7-9D36-54632E23AA33}" destId="{2E5235B4-B4D4-4E50-901E-7C50BD59F676}" srcOrd="1" destOrd="0" presId="urn:microsoft.com/office/officeart/2005/8/layout/orgChart1"/>
    <dgm:cxn modelId="{787E14CF-7CAD-4CEB-973D-AE7799042CE4}" type="presParOf" srcId="{064CB81F-6CBC-44E7-9D57-75F4AA004201}" destId="{84BA19CD-AB48-4536-8372-5EE0B81D1F00}" srcOrd="1" destOrd="0" presId="urn:microsoft.com/office/officeart/2005/8/layout/orgChart1"/>
    <dgm:cxn modelId="{FFD6A362-9FDA-49DE-8CC0-4DCD9DDF5B63}" type="presParOf" srcId="{84BA19CD-AB48-4536-8372-5EE0B81D1F00}" destId="{81C1BE55-8107-4918-991D-9A0020D48E49}" srcOrd="0" destOrd="0" presId="urn:microsoft.com/office/officeart/2005/8/layout/orgChart1"/>
    <dgm:cxn modelId="{3C8318D2-06A5-419E-A694-1641B0D2F9DE}" type="presParOf" srcId="{84BA19CD-AB48-4536-8372-5EE0B81D1F00}" destId="{7BA2B7A6-9276-4949-B8BF-DFB7AEA52E00}" srcOrd="1" destOrd="0" presId="urn:microsoft.com/office/officeart/2005/8/layout/orgChart1"/>
    <dgm:cxn modelId="{963522B7-7201-49CC-B5F6-1DC269EB22C8}" type="presParOf" srcId="{7BA2B7A6-9276-4949-B8BF-DFB7AEA52E00}" destId="{17C54233-982A-4D94-83FB-AD6DFD76A0EC}" srcOrd="0" destOrd="0" presId="urn:microsoft.com/office/officeart/2005/8/layout/orgChart1"/>
    <dgm:cxn modelId="{9A7A63C6-3312-4D5C-AC77-8C8F148AAF6C}" type="presParOf" srcId="{17C54233-982A-4D94-83FB-AD6DFD76A0EC}" destId="{C09F6443-6865-4DEB-BEA3-74D5FB4D8033}" srcOrd="0" destOrd="0" presId="urn:microsoft.com/office/officeart/2005/8/layout/orgChart1"/>
    <dgm:cxn modelId="{6C26070D-81A6-44B7-9D59-5E3A84905FE1}" type="presParOf" srcId="{17C54233-982A-4D94-83FB-AD6DFD76A0EC}" destId="{37FF52B6-B3B7-4679-A082-05F0EBBF4611}" srcOrd="1" destOrd="0" presId="urn:microsoft.com/office/officeart/2005/8/layout/orgChart1"/>
    <dgm:cxn modelId="{C8367822-94A5-429D-A072-3D04387444A2}" type="presParOf" srcId="{7BA2B7A6-9276-4949-B8BF-DFB7AEA52E00}" destId="{A04E0FA0-F24B-404F-AEBB-A485ACA86EDC}" srcOrd="1" destOrd="0" presId="urn:microsoft.com/office/officeart/2005/8/layout/orgChart1"/>
    <dgm:cxn modelId="{87C38D1C-66FE-4529-B7BA-AFC860359929}" type="presParOf" srcId="{7BA2B7A6-9276-4949-B8BF-DFB7AEA52E00}" destId="{580DB464-0179-4194-821B-DB07A9C66E4E}" srcOrd="2" destOrd="0" presId="urn:microsoft.com/office/officeart/2005/8/layout/orgChart1"/>
    <dgm:cxn modelId="{D1CB8A6E-25C2-419B-846D-8AE977E8CF5D}" type="presParOf" srcId="{84BA19CD-AB48-4536-8372-5EE0B81D1F00}" destId="{7A7ECDF7-AA30-4834-916D-5467C067FBC2}" srcOrd="2" destOrd="0" presId="urn:microsoft.com/office/officeart/2005/8/layout/orgChart1"/>
    <dgm:cxn modelId="{6F6BCCC7-70E5-46CE-B7CB-772382B54AC7}" type="presParOf" srcId="{84BA19CD-AB48-4536-8372-5EE0B81D1F00}" destId="{CE2E6F44-C9F0-46D5-9C73-B5D2C8B5DB5C}" srcOrd="3" destOrd="0" presId="urn:microsoft.com/office/officeart/2005/8/layout/orgChart1"/>
    <dgm:cxn modelId="{DA1E4CDC-25F5-4B96-A276-3EC2981AAB11}" type="presParOf" srcId="{CE2E6F44-C9F0-46D5-9C73-B5D2C8B5DB5C}" destId="{2F6C7C92-B69D-4507-8418-4076382DF2C9}" srcOrd="0" destOrd="0" presId="urn:microsoft.com/office/officeart/2005/8/layout/orgChart1"/>
    <dgm:cxn modelId="{FCEDC3F5-DF88-41A5-B8FD-AC9EABCA18AB}" type="presParOf" srcId="{2F6C7C92-B69D-4507-8418-4076382DF2C9}" destId="{871523FF-D25F-47B4-93B7-E8C9B6322097}" srcOrd="0" destOrd="0" presId="urn:microsoft.com/office/officeart/2005/8/layout/orgChart1"/>
    <dgm:cxn modelId="{CA7E8E6C-0618-4BBE-89B7-80A5536FFD11}" type="presParOf" srcId="{2F6C7C92-B69D-4507-8418-4076382DF2C9}" destId="{744A0454-1F06-4336-8583-80147F8134F0}" srcOrd="1" destOrd="0" presId="urn:microsoft.com/office/officeart/2005/8/layout/orgChart1"/>
    <dgm:cxn modelId="{40563D00-2F69-4766-A69C-CE2EA5EC528E}" type="presParOf" srcId="{CE2E6F44-C9F0-46D5-9C73-B5D2C8B5DB5C}" destId="{54498E85-1214-42CC-907D-99A82BEAE744}" srcOrd="1" destOrd="0" presId="urn:microsoft.com/office/officeart/2005/8/layout/orgChart1"/>
    <dgm:cxn modelId="{E9BD7AF5-C07F-473C-BAA3-521F2B062EF1}" type="presParOf" srcId="{CE2E6F44-C9F0-46D5-9C73-B5D2C8B5DB5C}" destId="{2313C3A0-82BA-4CF3-A673-228FBFEA7ABA}" srcOrd="2" destOrd="0" presId="urn:microsoft.com/office/officeart/2005/8/layout/orgChart1"/>
    <dgm:cxn modelId="{375E0560-9878-4B96-BB89-F063FF5B97B0}" type="presParOf" srcId="{84BA19CD-AB48-4536-8372-5EE0B81D1F00}" destId="{E44BBA71-3667-4708-AF16-BCFC76C09D2A}" srcOrd="4" destOrd="0" presId="urn:microsoft.com/office/officeart/2005/8/layout/orgChart1"/>
    <dgm:cxn modelId="{CF3EA05D-C7BF-4D10-A1CC-A2336B49903F}" type="presParOf" srcId="{84BA19CD-AB48-4536-8372-5EE0B81D1F00}" destId="{070919AB-0CAD-45E1-9C93-4CBD9B8FFD06}" srcOrd="5" destOrd="0" presId="urn:microsoft.com/office/officeart/2005/8/layout/orgChart1"/>
    <dgm:cxn modelId="{D0AF4F97-8EE2-403A-9657-8F67D749267A}" type="presParOf" srcId="{070919AB-0CAD-45E1-9C93-4CBD9B8FFD06}" destId="{BD16F581-FDFC-497F-B890-90C5B1B9E37D}" srcOrd="0" destOrd="0" presId="urn:microsoft.com/office/officeart/2005/8/layout/orgChart1"/>
    <dgm:cxn modelId="{C720D20E-6226-471F-BDDA-0ABAC11F9D43}" type="presParOf" srcId="{BD16F581-FDFC-497F-B890-90C5B1B9E37D}" destId="{784355BA-7AB2-4479-BF67-604DF275B834}" srcOrd="0" destOrd="0" presId="urn:microsoft.com/office/officeart/2005/8/layout/orgChart1"/>
    <dgm:cxn modelId="{12F56636-99A4-4F05-A2DA-BBD18389B018}" type="presParOf" srcId="{BD16F581-FDFC-497F-B890-90C5B1B9E37D}" destId="{BE00DB53-5D6B-4FB6-A7DF-30DB5C023D0E}" srcOrd="1" destOrd="0" presId="urn:microsoft.com/office/officeart/2005/8/layout/orgChart1"/>
    <dgm:cxn modelId="{CA34340F-860D-42A7-8B40-C8FBAF39AA4D}" type="presParOf" srcId="{070919AB-0CAD-45E1-9C93-4CBD9B8FFD06}" destId="{3FC76562-D2F9-484B-94DC-5845EEACAC82}" srcOrd="1" destOrd="0" presId="urn:microsoft.com/office/officeart/2005/8/layout/orgChart1"/>
    <dgm:cxn modelId="{D35667F1-B362-4773-A95F-8A43AC397A0E}" type="presParOf" srcId="{070919AB-0CAD-45E1-9C93-4CBD9B8FFD06}" destId="{E1C2C911-22AF-4368-8B95-B1E2FF25ED33}" srcOrd="2" destOrd="0" presId="urn:microsoft.com/office/officeart/2005/8/layout/orgChart1"/>
    <dgm:cxn modelId="{89354CB7-5B92-4178-8BE7-96FD1B4CF272}" type="presParOf" srcId="{84BA19CD-AB48-4536-8372-5EE0B81D1F00}" destId="{9CA5C66A-C1E7-4269-AEB1-E17C5198322A}" srcOrd="6" destOrd="0" presId="urn:microsoft.com/office/officeart/2005/8/layout/orgChart1"/>
    <dgm:cxn modelId="{E62BAF8E-9C87-4708-BBB6-A71812D2F7D5}" type="presParOf" srcId="{84BA19CD-AB48-4536-8372-5EE0B81D1F00}" destId="{F8D4F354-6302-40D7-A9BE-3F0F4080A062}" srcOrd="7" destOrd="0" presId="urn:microsoft.com/office/officeart/2005/8/layout/orgChart1"/>
    <dgm:cxn modelId="{4697CA40-1ECD-4FE5-A517-474658A1EC30}" type="presParOf" srcId="{F8D4F354-6302-40D7-A9BE-3F0F4080A062}" destId="{A5261E09-47B2-46AA-A6A0-0294F906EF9D}" srcOrd="0" destOrd="0" presId="urn:microsoft.com/office/officeart/2005/8/layout/orgChart1"/>
    <dgm:cxn modelId="{337630EE-5A7D-43DB-9453-D09245DD6608}" type="presParOf" srcId="{A5261E09-47B2-46AA-A6A0-0294F906EF9D}" destId="{8281A9A2-91D7-460E-B5BC-FC57FF6094AF}" srcOrd="0" destOrd="0" presId="urn:microsoft.com/office/officeart/2005/8/layout/orgChart1"/>
    <dgm:cxn modelId="{B8D6809B-6DC9-4B4E-8FAA-9D16C07D6346}" type="presParOf" srcId="{A5261E09-47B2-46AA-A6A0-0294F906EF9D}" destId="{C4E66C64-05DD-46FB-93F9-01E4110256AA}" srcOrd="1" destOrd="0" presId="urn:microsoft.com/office/officeart/2005/8/layout/orgChart1"/>
    <dgm:cxn modelId="{08D09A92-9CC6-453F-BA2B-9917999010DA}" type="presParOf" srcId="{F8D4F354-6302-40D7-A9BE-3F0F4080A062}" destId="{805704C1-D595-4136-82FC-0E25C2315225}" srcOrd="1" destOrd="0" presId="urn:microsoft.com/office/officeart/2005/8/layout/orgChart1"/>
    <dgm:cxn modelId="{27D9718F-8580-487C-A920-1A0CFE545130}" type="presParOf" srcId="{F8D4F354-6302-40D7-A9BE-3F0F4080A062}" destId="{4B6ABCB4-5C03-4D42-85B9-83E2B6EB9876}" srcOrd="2" destOrd="0" presId="urn:microsoft.com/office/officeart/2005/8/layout/orgChart1"/>
    <dgm:cxn modelId="{49E9D8B9-AF5B-4388-8E9E-9D5AAEF9F753}" type="presParOf" srcId="{84BA19CD-AB48-4536-8372-5EE0B81D1F00}" destId="{A2300B9C-2CC5-4114-B6A4-2994F60934A6}" srcOrd="8" destOrd="0" presId="urn:microsoft.com/office/officeart/2005/8/layout/orgChart1"/>
    <dgm:cxn modelId="{01E833FB-8BEC-430A-8483-624BEB6AA07D}" type="presParOf" srcId="{84BA19CD-AB48-4536-8372-5EE0B81D1F00}" destId="{1A6D3A3A-FFF9-4424-BA52-400DE5D9EABF}" srcOrd="9" destOrd="0" presId="urn:microsoft.com/office/officeart/2005/8/layout/orgChart1"/>
    <dgm:cxn modelId="{88FE795D-C217-4CA0-9CE4-A7E0192D48A6}" type="presParOf" srcId="{1A6D3A3A-FFF9-4424-BA52-400DE5D9EABF}" destId="{BDDB74A7-471A-4A75-92BA-5138760DFFA1}" srcOrd="0" destOrd="0" presId="urn:microsoft.com/office/officeart/2005/8/layout/orgChart1"/>
    <dgm:cxn modelId="{CD32D624-CA8F-4ED6-87B1-590A7F1CC67C}" type="presParOf" srcId="{BDDB74A7-471A-4A75-92BA-5138760DFFA1}" destId="{A1ACB54E-012A-40D6-AB77-90226AC2915E}" srcOrd="0" destOrd="0" presId="urn:microsoft.com/office/officeart/2005/8/layout/orgChart1"/>
    <dgm:cxn modelId="{19FDAE1C-99BA-42BC-BBCA-3A8EAC4C577E}" type="presParOf" srcId="{BDDB74A7-471A-4A75-92BA-5138760DFFA1}" destId="{732D4F84-66D8-44AF-8830-E334022C77A1}" srcOrd="1" destOrd="0" presId="urn:microsoft.com/office/officeart/2005/8/layout/orgChart1"/>
    <dgm:cxn modelId="{F1F11B05-C0F1-4602-AD70-42ACA92757B5}" type="presParOf" srcId="{1A6D3A3A-FFF9-4424-BA52-400DE5D9EABF}" destId="{E6D3C658-1DBD-4358-A267-14B0E99AD1EC}" srcOrd="1" destOrd="0" presId="urn:microsoft.com/office/officeart/2005/8/layout/orgChart1"/>
    <dgm:cxn modelId="{1104D3BE-E04C-4E49-9999-6C0A3E982C55}" type="presParOf" srcId="{1A6D3A3A-FFF9-4424-BA52-400DE5D9EABF}" destId="{2CA26EE9-378C-4622-871E-3A0DFCC1E739}" srcOrd="2" destOrd="0" presId="urn:microsoft.com/office/officeart/2005/8/layout/orgChart1"/>
    <dgm:cxn modelId="{412A59DD-97F0-4EE0-B0CA-96275C027A93}" type="presParOf" srcId="{84BA19CD-AB48-4536-8372-5EE0B81D1F00}" destId="{8EFABFDF-B333-4080-B45D-C7D6084EC9DA}" srcOrd="10" destOrd="0" presId="urn:microsoft.com/office/officeart/2005/8/layout/orgChart1"/>
    <dgm:cxn modelId="{4542FBC6-826A-4663-9E40-395CDCC81F73}" type="presParOf" srcId="{84BA19CD-AB48-4536-8372-5EE0B81D1F00}" destId="{8B0D34B3-89EE-4E08-84D2-8A44C7A7DD0E}" srcOrd="11" destOrd="0" presId="urn:microsoft.com/office/officeart/2005/8/layout/orgChart1"/>
    <dgm:cxn modelId="{455E4B4C-0941-40AB-9DEE-3D53331693F3}" type="presParOf" srcId="{8B0D34B3-89EE-4E08-84D2-8A44C7A7DD0E}" destId="{B9D16593-6FAB-4554-8B3F-19CC597E71E8}" srcOrd="0" destOrd="0" presId="urn:microsoft.com/office/officeart/2005/8/layout/orgChart1"/>
    <dgm:cxn modelId="{EF17389D-8892-4007-AC37-E458B5D5AC99}" type="presParOf" srcId="{B9D16593-6FAB-4554-8B3F-19CC597E71E8}" destId="{1C2C0C4C-66DD-41C5-99B0-4E6D481E2E44}" srcOrd="0" destOrd="0" presId="urn:microsoft.com/office/officeart/2005/8/layout/orgChart1"/>
    <dgm:cxn modelId="{872B0C93-DF4E-4637-BB24-0DE6657C899F}" type="presParOf" srcId="{B9D16593-6FAB-4554-8B3F-19CC597E71E8}" destId="{9DC9B42C-2A89-4348-819F-5C46430278C7}" srcOrd="1" destOrd="0" presId="urn:microsoft.com/office/officeart/2005/8/layout/orgChart1"/>
    <dgm:cxn modelId="{8198C7E7-430A-4778-BDF5-60EE91256C78}" type="presParOf" srcId="{8B0D34B3-89EE-4E08-84D2-8A44C7A7DD0E}" destId="{66EB4EFB-20EE-42E7-8110-EFBBB29F3436}" srcOrd="1" destOrd="0" presId="urn:microsoft.com/office/officeart/2005/8/layout/orgChart1"/>
    <dgm:cxn modelId="{BD0131EA-B613-4DDB-BD7E-0EDE06AAED26}" type="presParOf" srcId="{8B0D34B3-89EE-4E08-84D2-8A44C7A7DD0E}" destId="{66F4CD2B-26D4-43A7-A0FB-FDDBF3DCCBBA}" srcOrd="2" destOrd="0" presId="urn:microsoft.com/office/officeart/2005/8/layout/orgChart1"/>
    <dgm:cxn modelId="{94787FD3-43FD-40AA-87A3-C78735B088CB}" type="presParOf" srcId="{84BA19CD-AB48-4536-8372-5EE0B81D1F00}" destId="{E5C2461E-EC45-4FF8-8805-95228558DBE2}" srcOrd="12" destOrd="0" presId="urn:microsoft.com/office/officeart/2005/8/layout/orgChart1"/>
    <dgm:cxn modelId="{625D627C-CD4C-4743-A092-B1F0A54611BB}" type="presParOf" srcId="{84BA19CD-AB48-4536-8372-5EE0B81D1F00}" destId="{7642A186-243F-494B-B2EB-DA50EB35F94C}" srcOrd="13" destOrd="0" presId="urn:microsoft.com/office/officeart/2005/8/layout/orgChart1"/>
    <dgm:cxn modelId="{8EE9383D-BAB3-4CFF-AF26-DE06FF580E1F}" type="presParOf" srcId="{7642A186-243F-494B-B2EB-DA50EB35F94C}" destId="{8B688DDB-CB5E-4C5B-8873-5C61A0FE4862}" srcOrd="0" destOrd="0" presId="urn:microsoft.com/office/officeart/2005/8/layout/orgChart1"/>
    <dgm:cxn modelId="{AA5E0998-A4B9-4A46-BBAA-F993BE49D5E7}" type="presParOf" srcId="{8B688DDB-CB5E-4C5B-8873-5C61A0FE4862}" destId="{47864C52-C133-4024-ACF1-9D45146C385F}" srcOrd="0" destOrd="0" presId="urn:microsoft.com/office/officeart/2005/8/layout/orgChart1"/>
    <dgm:cxn modelId="{263DA36F-E7CF-4E80-A385-C0CCFAEEDFB3}" type="presParOf" srcId="{8B688DDB-CB5E-4C5B-8873-5C61A0FE4862}" destId="{E8CFD2DE-B343-446A-AAF9-1512091F93F3}" srcOrd="1" destOrd="0" presId="urn:microsoft.com/office/officeart/2005/8/layout/orgChart1"/>
    <dgm:cxn modelId="{3F7B7435-176E-419C-8C55-7F3165517116}" type="presParOf" srcId="{7642A186-243F-494B-B2EB-DA50EB35F94C}" destId="{1B0C6AC5-0C2C-4D71-A806-FA1A728F1D41}" srcOrd="1" destOrd="0" presId="urn:microsoft.com/office/officeart/2005/8/layout/orgChart1"/>
    <dgm:cxn modelId="{023A3340-7ADC-43B1-8F5B-12AFDEF62368}" type="presParOf" srcId="{7642A186-243F-494B-B2EB-DA50EB35F94C}" destId="{6E823B8B-EC2D-4063-80D7-42ECF81AA7A0}" srcOrd="2" destOrd="0" presId="urn:microsoft.com/office/officeart/2005/8/layout/orgChart1"/>
    <dgm:cxn modelId="{0434C6D3-4139-4B54-8585-E621513F3013}" type="presParOf" srcId="{064CB81F-6CBC-44E7-9D57-75F4AA004201}" destId="{3F55A6BD-DE70-4A4F-BACE-F4F1B5CA8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47E2D-F818-4BB8-86B9-BBAC17E619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DA6546-BEA8-491A-A000-F1264347A33C}">
      <dgm:prSet phldrT="[Text]"/>
      <dgm:spPr/>
      <dgm:t>
        <a:bodyPr/>
        <a:lstStyle/>
        <a:p>
          <a:r>
            <a:rPr lang="en-GB" dirty="0" smtClean="0"/>
            <a:t>Unit 6</a:t>
          </a:r>
        </a:p>
        <a:p>
          <a:r>
            <a:rPr lang="en-GB" dirty="0" smtClean="0"/>
            <a:t>Creating digital images</a:t>
          </a:r>
          <a:endParaRPr lang="en-GB" dirty="0"/>
        </a:p>
      </dgm:t>
    </dgm:pt>
    <dgm:pt modelId="{F1D5EB1B-55B4-46A2-923C-C0A98C7A32FF}" type="parTrans" cxnId="{DAA28AF1-5A7D-49B3-BCDD-EF2DCABEFA15}">
      <dgm:prSet/>
      <dgm:spPr/>
      <dgm:t>
        <a:bodyPr/>
        <a:lstStyle/>
        <a:p>
          <a:endParaRPr lang="en-GB"/>
        </a:p>
      </dgm:t>
    </dgm:pt>
    <dgm:pt modelId="{254141B6-49F9-479C-A47E-2156C4CA314E}" type="sibTrans" cxnId="{DAA28AF1-5A7D-49B3-BCDD-EF2DCABEFA15}">
      <dgm:prSet/>
      <dgm:spPr/>
      <dgm:t>
        <a:bodyPr/>
        <a:lstStyle/>
        <a:p>
          <a:endParaRPr lang="en-GB"/>
        </a:p>
      </dgm:t>
    </dgm:pt>
    <dgm:pt modelId="{0B528E2D-7375-4980-BABC-A1B5C923C298}">
      <dgm:prSet phldrT="[Text]"/>
      <dgm:spPr/>
      <dgm:t>
        <a:bodyPr/>
        <a:lstStyle/>
        <a:p>
          <a:r>
            <a:rPr lang="en-GB" dirty="0" smtClean="0"/>
            <a:t>Task 1 </a:t>
          </a:r>
        </a:p>
        <a:p>
          <a:r>
            <a:rPr lang="en-GB" dirty="0" smtClean="0"/>
            <a:t>Specify a solution </a:t>
          </a:r>
        </a:p>
        <a:p>
          <a:endParaRPr lang="en-GB" dirty="0"/>
        </a:p>
      </dgm:t>
    </dgm:pt>
    <dgm:pt modelId="{92960AB7-AFA6-4BA4-A405-18FF3716BD1B}" type="parTrans" cxnId="{CBF3D4DE-1455-467D-BD28-9C2A5FF5EF4C}">
      <dgm:prSet/>
      <dgm:spPr/>
      <dgm:t>
        <a:bodyPr/>
        <a:lstStyle/>
        <a:p>
          <a:endParaRPr lang="en-GB"/>
        </a:p>
      </dgm:t>
    </dgm:pt>
    <dgm:pt modelId="{63491682-15ED-49E3-9CC1-AA68545ED23A}" type="sibTrans" cxnId="{CBF3D4DE-1455-467D-BD28-9C2A5FF5EF4C}">
      <dgm:prSet/>
      <dgm:spPr/>
      <dgm:t>
        <a:bodyPr/>
        <a:lstStyle/>
        <a:p>
          <a:endParaRPr lang="en-GB"/>
        </a:p>
      </dgm:t>
    </dgm:pt>
    <dgm:pt modelId="{4B354BC3-6A76-4A9F-AF4B-A6DA03752FED}">
      <dgm:prSet/>
      <dgm:spPr/>
      <dgm:t>
        <a:bodyPr/>
        <a:lstStyle/>
        <a:p>
          <a:r>
            <a:rPr lang="en-GB" dirty="0" smtClean="0"/>
            <a:t>Task 2 </a:t>
          </a:r>
        </a:p>
        <a:p>
          <a:r>
            <a:rPr lang="en-GB" dirty="0" smtClean="0"/>
            <a:t>Create the solution</a:t>
          </a:r>
          <a:endParaRPr lang="en-GB" dirty="0"/>
        </a:p>
      </dgm:t>
    </dgm:pt>
    <dgm:pt modelId="{055A4F87-6825-4AC3-828D-3F81CF6534C9}" type="parTrans" cxnId="{3CCCECE3-8401-404C-9D3A-63E0AC6BFB48}">
      <dgm:prSet/>
      <dgm:spPr/>
      <dgm:t>
        <a:bodyPr/>
        <a:lstStyle/>
        <a:p>
          <a:endParaRPr lang="en-GB"/>
        </a:p>
      </dgm:t>
    </dgm:pt>
    <dgm:pt modelId="{9C660A28-5DA9-46F1-B704-D5D0C4D22EFF}" type="sibTrans" cxnId="{3CCCECE3-8401-404C-9D3A-63E0AC6BFB48}">
      <dgm:prSet/>
      <dgm:spPr/>
      <dgm:t>
        <a:bodyPr/>
        <a:lstStyle/>
        <a:p>
          <a:endParaRPr lang="en-GB"/>
        </a:p>
      </dgm:t>
    </dgm:pt>
    <dgm:pt modelId="{A164AB73-A406-49B1-B881-4D19A0871752}">
      <dgm:prSet/>
      <dgm:spPr/>
      <dgm:t>
        <a:bodyPr/>
        <a:lstStyle/>
        <a:p>
          <a:r>
            <a:rPr lang="en-GB" dirty="0" smtClean="0"/>
            <a:t>Task 3</a:t>
          </a:r>
        </a:p>
        <a:p>
          <a:r>
            <a:rPr lang="en-GB" dirty="0" smtClean="0"/>
            <a:t> Present and evaluate </a:t>
          </a:r>
          <a:endParaRPr lang="en-GB" dirty="0"/>
        </a:p>
      </dgm:t>
    </dgm:pt>
    <dgm:pt modelId="{004603AB-DACC-4758-9DBB-10FE469B7AB0}" type="parTrans" cxnId="{538B1655-AF8F-4946-96EA-7FA9CC42E6E4}">
      <dgm:prSet/>
      <dgm:spPr/>
      <dgm:t>
        <a:bodyPr/>
        <a:lstStyle/>
        <a:p>
          <a:endParaRPr lang="en-GB"/>
        </a:p>
      </dgm:t>
    </dgm:pt>
    <dgm:pt modelId="{16C30939-536F-4B6A-A1A1-AD57D20F09ED}" type="sibTrans" cxnId="{538B1655-AF8F-4946-96EA-7FA9CC42E6E4}">
      <dgm:prSet/>
      <dgm:spPr/>
      <dgm:t>
        <a:bodyPr/>
        <a:lstStyle/>
        <a:p>
          <a:endParaRPr lang="en-GB"/>
        </a:p>
      </dgm:t>
    </dgm:pt>
    <dgm:pt modelId="{E540F317-EA10-4C12-8E0E-9524FFF12CF7}" type="pres">
      <dgm:prSet presAssocID="{FAF47E2D-F818-4BB8-86B9-BBAC17E61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4CB81F-6CBC-44E7-9D57-75F4AA004201}" type="pres">
      <dgm:prSet presAssocID="{C8DA6546-BEA8-491A-A000-F1264347A33C}" presName="hierRoot1" presStyleCnt="0">
        <dgm:presLayoutVars>
          <dgm:hierBranch val="init"/>
        </dgm:presLayoutVars>
      </dgm:prSet>
      <dgm:spPr/>
    </dgm:pt>
    <dgm:pt modelId="{9310F2CE-E8E1-48B7-9D36-54632E23AA33}" type="pres">
      <dgm:prSet presAssocID="{C8DA6546-BEA8-491A-A000-F1264347A33C}" presName="rootComposite1" presStyleCnt="0"/>
      <dgm:spPr/>
    </dgm:pt>
    <dgm:pt modelId="{D21BE7AD-2C9D-49F3-A9D3-2964A4C8EE78}" type="pres">
      <dgm:prSet presAssocID="{C8DA6546-BEA8-491A-A000-F1264347A33C}" presName="rootText1" presStyleLbl="node0" presStyleIdx="0" presStyleCnt="1">
        <dgm:presLayoutVars>
          <dgm:chPref val="3"/>
        </dgm:presLayoutVars>
      </dgm:prSet>
      <dgm:spPr/>
    </dgm:pt>
    <dgm:pt modelId="{2E5235B4-B4D4-4E50-901E-7C50BD59F676}" type="pres">
      <dgm:prSet presAssocID="{C8DA6546-BEA8-491A-A000-F1264347A33C}" presName="rootConnector1" presStyleLbl="node1" presStyleIdx="0" presStyleCnt="0"/>
      <dgm:spPr/>
    </dgm:pt>
    <dgm:pt modelId="{84BA19CD-AB48-4536-8372-5EE0B81D1F00}" type="pres">
      <dgm:prSet presAssocID="{C8DA6546-BEA8-491A-A000-F1264347A33C}" presName="hierChild2" presStyleCnt="0"/>
      <dgm:spPr/>
    </dgm:pt>
    <dgm:pt modelId="{81C1BE55-8107-4918-991D-9A0020D48E49}" type="pres">
      <dgm:prSet presAssocID="{92960AB7-AFA6-4BA4-A405-18FF3716BD1B}" presName="Name37" presStyleLbl="parChTrans1D2" presStyleIdx="0" presStyleCnt="3"/>
      <dgm:spPr/>
    </dgm:pt>
    <dgm:pt modelId="{7BA2B7A6-9276-4949-B8BF-DFB7AEA52E00}" type="pres">
      <dgm:prSet presAssocID="{0B528E2D-7375-4980-BABC-A1B5C923C298}" presName="hierRoot2" presStyleCnt="0">
        <dgm:presLayoutVars>
          <dgm:hierBranch val="init"/>
        </dgm:presLayoutVars>
      </dgm:prSet>
      <dgm:spPr/>
    </dgm:pt>
    <dgm:pt modelId="{17C54233-982A-4D94-83FB-AD6DFD76A0EC}" type="pres">
      <dgm:prSet presAssocID="{0B528E2D-7375-4980-BABC-A1B5C923C298}" presName="rootComposite" presStyleCnt="0"/>
      <dgm:spPr/>
    </dgm:pt>
    <dgm:pt modelId="{C09F6443-6865-4DEB-BEA3-74D5FB4D8033}" type="pres">
      <dgm:prSet presAssocID="{0B528E2D-7375-4980-BABC-A1B5C923C298}" presName="rootText" presStyleLbl="node2" presStyleIdx="0" presStyleCnt="3" custScaleY="1457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FF52B6-B3B7-4679-A082-05F0EBBF4611}" type="pres">
      <dgm:prSet presAssocID="{0B528E2D-7375-4980-BABC-A1B5C923C298}" presName="rootConnector" presStyleLbl="node2" presStyleIdx="0" presStyleCnt="3"/>
      <dgm:spPr/>
    </dgm:pt>
    <dgm:pt modelId="{A04E0FA0-F24B-404F-AEBB-A485ACA86EDC}" type="pres">
      <dgm:prSet presAssocID="{0B528E2D-7375-4980-BABC-A1B5C923C298}" presName="hierChild4" presStyleCnt="0"/>
      <dgm:spPr/>
    </dgm:pt>
    <dgm:pt modelId="{580DB464-0179-4194-821B-DB07A9C66E4E}" type="pres">
      <dgm:prSet presAssocID="{0B528E2D-7375-4980-BABC-A1B5C923C298}" presName="hierChild5" presStyleCnt="0"/>
      <dgm:spPr/>
    </dgm:pt>
    <dgm:pt modelId="{7A7ECDF7-AA30-4834-916D-5467C067FBC2}" type="pres">
      <dgm:prSet presAssocID="{055A4F87-6825-4AC3-828D-3F81CF6534C9}" presName="Name37" presStyleLbl="parChTrans1D2" presStyleIdx="1" presStyleCnt="3"/>
      <dgm:spPr/>
    </dgm:pt>
    <dgm:pt modelId="{CE2E6F44-C9F0-46D5-9C73-B5D2C8B5DB5C}" type="pres">
      <dgm:prSet presAssocID="{4B354BC3-6A76-4A9F-AF4B-A6DA03752FED}" presName="hierRoot2" presStyleCnt="0">
        <dgm:presLayoutVars>
          <dgm:hierBranch val="init"/>
        </dgm:presLayoutVars>
      </dgm:prSet>
      <dgm:spPr/>
    </dgm:pt>
    <dgm:pt modelId="{2F6C7C92-B69D-4507-8418-4076382DF2C9}" type="pres">
      <dgm:prSet presAssocID="{4B354BC3-6A76-4A9F-AF4B-A6DA03752FED}" presName="rootComposite" presStyleCnt="0"/>
      <dgm:spPr/>
    </dgm:pt>
    <dgm:pt modelId="{871523FF-D25F-47B4-93B7-E8C9B6322097}" type="pres">
      <dgm:prSet presAssocID="{4B354BC3-6A76-4A9F-AF4B-A6DA03752FE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A0454-1F06-4336-8583-80147F8134F0}" type="pres">
      <dgm:prSet presAssocID="{4B354BC3-6A76-4A9F-AF4B-A6DA03752FED}" presName="rootConnector" presStyleLbl="node2" presStyleIdx="1" presStyleCnt="3"/>
      <dgm:spPr/>
    </dgm:pt>
    <dgm:pt modelId="{54498E85-1214-42CC-907D-99A82BEAE744}" type="pres">
      <dgm:prSet presAssocID="{4B354BC3-6A76-4A9F-AF4B-A6DA03752FED}" presName="hierChild4" presStyleCnt="0"/>
      <dgm:spPr/>
    </dgm:pt>
    <dgm:pt modelId="{2313C3A0-82BA-4CF3-A673-228FBFEA7ABA}" type="pres">
      <dgm:prSet presAssocID="{4B354BC3-6A76-4A9F-AF4B-A6DA03752FED}" presName="hierChild5" presStyleCnt="0"/>
      <dgm:spPr/>
    </dgm:pt>
    <dgm:pt modelId="{E44BBA71-3667-4708-AF16-BCFC76C09D2A}" type="pres">
      <dgm:prSet presAssocID="{004603AB-DACC-4758-9DBB-10FE469B7AB0}" presName="Name37" presStyleLbl="parChTrans1D2" presStyleIdx="2" presStyleCnt="3"/>
      <dgm:spPr/>
    </dgm:pt>
    <dgm:pt modelId="{070919AB-0CAD-45E1-9C93-4CBD9B8FFD06}" type="pres">
      <dgm:prSet presAssocID="{A164AB73-A406-49B1-B881-4D19A0871752}" presName="hierRoot2" presStyleCnt="0">
        <dgm:presLayoutVars>
          <dgm:hierBranch val="init"/>
        </dgm:presLayoutVars>
      </dgm:prSet>
      <dgm:spPr/>
    </dgm:pt>
    <dgm:pt modelId="{BD16F581-FDFC-497F-B890-90C5B1B9E37D}" type="pres">
      <dgm:prSet presAssocID="{A164AB73-A406-49B1-B881-4D19A0871752}" presName="rootComposite" presStyleCnt="0"/>
      <dgm:spPr/>
    </dgm:pt>
    <dgm:pt modelId="{784355BA-7AB2-4479-BF67-604DF275B834}" type="pres">
      <dgm:prSet presAssocID="{A164AB73-A406-49B1-B881-4D19A08717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00DB53-5D6B-4FB6-A7DF-30DB5C023D0E}" type="pres">
      <dgm:prSet presAssocID="{A164AB73-A406-49B1-B881-4D19A0871752}" presName="rootConnector" presStyleLbl="node2" presStyleIdx="2" presStyleCnt="3"/>
      <dgm:spPr/>
    </dgm:pt>
    <dgm:pt modelId="{3FC76562-D2F9-484B-94DC-5845EEACAC82}" type="pres">
      <dgm:prSet presAssocID="{A164AB73-A406-49B1-B881-4D19A0871752}" presName="hierChild4" presStyleCnt="0"/>
      <dgm:spPr/>
    </dgm:pt>
    <dgm:pt modelId="{E1C2C911-22AF-4368-8B95-B1E2FF25ED33}" type="pres">
      <dgm:prSet presAssocID="{A164AB73-A406-49B1-B881-4D19A0871752}" presName="hierChild5" presStyleCnt="0"/>
      <dgm:spPr/>
    </dgm:pt>
    <dgm:pt modelId="{3F55A6BD-DE70-4A4F-BACE-F4F1B5CA8E84}" type="pres">
      <dgm:prSet presAssocID="{C8DA6546-BEA8-491A-A000-F1264347A33C}" presName="hierChild3" presStyleCnt="0"/>
      <dgm:spPr/>
    </dgm:pt>
  </dgm:ptLst>
  <dgm:cxnLst>
    <dgm:cxn modelId="{5ABECDF3-29FD-4B06-942A-D74DBB4B53FA}" type="presOf" srcId="{0B528E2D-7375-4980-BABC-A1B5C923C298}" destId="{C09F6443-6865-4DEB-BEA3-74D5FB4D8033}" srcOrd="0" destOrd="0" presId="urn:microsoft.com/office/officeart/2005/8/layout/orgChart1"/>
    <dgm:cxn modelId="{538B1655-AF8F-4946-96EA-7FA9CC42E6E4}" srcId="{C8DA6546-BEA8-491A-A000-F1264347A33C}" destId="{A164AB73-A406-49B1-B881-4D19A0871752}" srcOrd="2" destOrd="0" parTransId="{004603AB-DACC-4758-9DBB-10FE469B7AB0}" sibTransId="{16C30939-536F-4B6A-A1A1-AD57D20F09ED}"/>
    <dgm:cxn modelId="{07726FB2-00DC-4927-88B5-E03FF9A4A999}" type="presOf" srcId="{FAF47E2D-F818-4BB8-86B9-BBAC17E619A3}" destId="{E540F317-EA10-4C12-8E0E-9524FFF12CF7}" srcOrd="0" destOrd="0" presId="urn:microsoft.com/office/officeart/2005/8/layout/orgChart1"/>
    <dgm:cxn modelId="{7750C260-B6C8-4B87-A81E-F2ED563BDAB5}" type="presOf" srcId="{C8DA6546-BEA8-491A-A000-F1264347A33C}" destId="{D21BE7AD-2C9D-49F3-A9D3-2964A4C8EE78}" srcOrd="0" destOrd="0" presId="urn:microsoft.com/office/officeart/2005/8/layout/orgChart1"/>
    <dgm:cxn modelId="{A6AEEA36-0FB4-4A3A-935B-B0B67B7A639B}" type="presOf" srcId="{0B528E2D-7375-4980-BABC-A1B5C923C298}" destId="{37FF52B6-B3B7-4679-A082-05F0EBBF4611}" srcOrd="1" destOrd="0" presId="urn:microsoft.com/office/officeart/2005/8/layout/orgChart1"/>
    <dgm:cxn modelId="{C11FCB6E-3B26-4D1A-A74A-4579E6468D86}" type="presOf" srcId="{A164AB73-A406-49B1-B881-4D19A0871752}" destId="{BE00DB53-5D6B-4FB6-A7DF-30DB5C023D0E}" srcOrd="1" destOrd="0" presId="urn:microsoft.com/office/officeart/2005/8/layout/orgChart1"/>
    <dgm:cxn modelId="{646541E1-D349-4732-A0E7-2FF5473763D3}" type="presOf" srcId="{004603AB-DACC-4758-9DBB-10FE469B7AB0}" destId="{E44BBA71-3667-4708-AF16-BCFC76C09D2A}" srcOrd="0" destOrd="0" presId="urn:microsoft.com/office/officeart/2005/8/layout/orgChart1"/>
    <dgm:cxn modelId="{C4CA8DF9-C3D9-40ED-B311-A927FB060E29}" type="presOf" srcId="{055A4F87-6825-4AC3-828D-3F81CF6534C9}" destId="{7A7ECDF7-AA30-4834-916D-5467C067FBC2}" srcOrd="0" destOrd="0" presId="urn:microsoft.com/office/officeart/2005/8/layout/orgChart1"/>
    <dgm:cxn modelId="{CBF3D4DE-1455-467D-BD28-9C2A5FF5EF4C}" srcId="{C8DA6546-BEA8-491A-A000-F1264347A33C}" destId="{0B528E2D-7375-4980-BABC-A1B5C923C298}" srcOrd="0" destOrd="0" parTransId="{92960AB7-AFA6-4BA4-A405-18FF3716BD1B}" sibTransId="{63491682-15ED-49E3-9CC1-AA68545ED23A}"/>
    <dgm:cxn modelId="{52A9592C-AE3D-4D13-804C-CC5D0760B4C0}" type="presOf" srcId="{4B354BC3-6A76-4A9F-AF4B-A6DA03752FED}" destId="{744A0454-1F06-4336-8583-80147F8134F0}" srcOrd="1" destOrd="0" presId="urn:microsoft.com/office/officeart/2005/8/layout/orgChart1"/>
    <dgm:cxn modelId="{226EB2AD-BB27-41B8-92FF-5084F4699218}" type="presOf" srcId="{4B354BC3-6A76-4A9F-AF4B-A6DA03752FED}" destId="{871523FF-D25F-47B4-93B7-E8C9B6322097}" srcOrd="0" destOrd="0" presId="urn:microsoft.com/office/officeart/2005/8/layout/orgChart1"/>
    <dgm:cxn modelId="{5D00AE19-38DA-47A3-A9A8-8688C8AA4F6A}" type="presOf" srcId="{C8DA6546-BEA8-491A-A000-F1264347A33C}" destId="{2E5235B4-B4D4-4E50-901E-7C50BD59F676}" srcOrd="1" destOrd="0" presId="urn:microsoft.com/office/officeart/2005/8/layout/orgChart1"/>
    <dgm:cxn modelId="{3CCCECE3-8401-404C-9D3A-63E0AC6BFB48}" srcId="{C8DA6546-BEA8-491A-A000-F1264347A33C}" destId="{4B354BC3-6A76-4A9F-AF4B-A6DA03752FED}" srcOrd="1" destOrd="0" parTransId="{055A4F87-6825-4AC3-828D-3F81CF6534C9}" sibTransId="{9C660A28-5DA9-46F1-B704-D5D0C4D22EFF}"/>
    <dgm:cxn modelId="{F804EE41-8DC3-45A1-837C-6A462F5D86E9}" type="presOf" srcId="{A164AB73-A406-49B1-B881-4D19A0871752}" destId="{784355BA-7AB2-4479-BF67-604DF275B834}" srcOrd="0" destOrd="0" presId="urn:microsoft.com/office/officeart/2005/8/layout/orgChart1"/>
    <dgm:cxn modelId="{DAA28AF1-5A7D-49B3-BCDD-EF2DCABEFA15}" srcId="{FAF47E2D-F818-4BB8-86B9-BBAC17E619A3}" destId="{C8DA6546-BEA8-491A-A000-F1264347A33C}" srcOrd="0" destOrd="0" parTransId="{F1D5EB1B-55B4-46A2-923C-C0A98C7A32FF}" sibTransId="{254141B6-49F9-479C-A47E-2156C4CA314E}"/>
    <dgm:cxn modelId="{6BDBB459-C37C-47D7-BB19-97E7472964EB}" type="presOf" srcId="{92960AB7-AFA6-4BA4-A405-18FF3716BD1B}" destId="{81C1BE55-8107-4918-991D-9A0020D48E49}" srcOrd="0" destOrd="0" presId="urn:microsoft.com/office/officeart/2005/8/layout/orgChart1"/>
    <dgm:cxn modelId="{07EE2E17-6860-4677-9615-599D8976EF58}" type="presParOf" srcId="{E540F317-EA10-4C12-8E0E-9524FFF12CF7}" destId="{064CB81F-6CBC-44E7-9D57-75F4AA004201}" srcOrd="0" destOrd="0" presId="urn:microsoft.com/office/officeart/2005/8/layout/orgChart1"/>
    <dgm:cxn modelId="{F0831AF0-484C-421F-850F-F86BD3295263}" type="presParOf" srcId="{064CB81F-6CBC-44E7-9D57-75F4AA004201}" destId="{9310F2CE-E8E1-48B7-9D36-54632E23AA33}" srcOrd="0" destOrd="0" presId="urn:microsoft.com/office/officeart/2005/8/layout/orgChart1"/>
    <dgm:cxn modelId="{26C1D214-1CBA-41B1-B0AC-0EC488CB7C56}" type="presParOf" srcId="{9310F2CE-E8E1-48B7-9D36-54632E23AA33}" destId="{D21BE7AD-2C9D-49F3-A9D3-2964A4C8EE78}" srcOrd="0" destOrd="0" presId="urn:microsoft.com/office/officeart/2005/8/layout/orgChart1"/>
    <dgm:cxn modelId="{2AECF921-784A-45FA-AC8A-7684B8E0216F}" type="presParOf" srcId="{9310F2CE-E8E1-48B7-9D36-54632E23AA33}" destId="{2E5235B4-B4D4-4E50-901E-7C50BD59F676}" srcOrd="1" destOrd="0" presId="urn:microsoft.com/office/officeart/2005/8/layout/orgChart1"/>
    <dgm:cxn modelId="{7FEA546B-A458-4DF3-9C32-24CDD70D2D5F}" type="presParOf" srcId="{064CB81F-6CBC-44E7-9D57-75F4AA004201}" destId="{84BA19CD-AB48-4536-8372-5EE0B81D1F00}" srcOrd="1" destOrd="0" presId="urn:microsoft.com/office/officeart/2005/8/layout/orgChart1"/>
    <dgm:cxn modelId="{311F59FD-0C09-49AF-8E79-EFD91D6D9EED}" type="presParOf" srcId="{84BA19CD-AB48-4536-8372-5EE0B81D1F00}" destId="{81C1BE55-8107-4918-991D-9A0020D48E49}" srcOrd="0" destOrd="0" presId="urn:microsoft.com/office/officeart/2005/8/layout/orgChart1"/>
    <dgm:cxn modelId="{87317689-531F-4724-ABE8-FD75C4E2415F}" type="presParOf" srcId="{84BA19CD-AB48-4536-8372-5EE0B81D1F00}" destId="{7BA2B7A6-9276-4949-B8BF-DFB7AEA52E00}" srcOrd="1" destOrd="0" presId="urn:microsoft.com/office/officeart/2005/8/layout/orgChart1"/>
    <dgm:cxn modelId="{682B605C-2FC0-4A7D-AB51-47EE10CACF1F}" type="presParOf" srcId="{7BA2B7A6-9276-4949-B8BF-DFB7AEA52E00}" destId="{17C54233-982A-4D94-83FB-AD6DFD76A0EC}" srcOrd="0" destOrd="0" presId="urn:microsoft.com/office/officeart/2005/8/layout/orgChart1"/>
    <dgm:cxn modelId="{934AD18E-319C-4F80-8246-EBFDDB0B7F1A}" type="presParOf" srcId="{17C54233-982A-4D94-83FB-AD6DFD76A0EC}" destId="{C09F6443-6865-4DEB-BEA3-74D5FB4D8033}" srcOrd="0" destOrd="0" presId="urn:microsoft.com/office/officeart/2005/8/layout/orgChart1"/>
    <dgm:cxn modelId="{C57BE2F2-1935-4505-BEF2-C100649D5E55}" type="presParOf" srcId="{17C54233-982A-4D94-83FB-AD6DFD76A0EC}" destId="{37FF52B6-B3B7-4679-A082-05F0EBBF4611}" srcOrd="1" destOrd="0" presId="urn:microsoft.com/office/officeart/2005/8/layout/orgChart1"/>
    <dgm:cxn modelId="{C95605CB-C586-4674-8AA1-ACDF3C8AD9B5}" type="presParOf" srcId="{7BA2B7A6-9276-4949-B8BF-DFB7AEA52E00}" destId="{A04E0FA0-F24B-404F-AEBB-A485ACA86EDC}" srcOrd="1" destOrd="0" presId="urn:microsoft.com/office/officeart/2005/8/layout/orgChart1"/>
    <dgm:cxn modelId="{8C9C2454-3E80-493E-A275-DED49C25D39A}" type="presParOf" srcId="{7BA2B7A6-9276-4949-B8BF-DFB7AEA52E00}" destId="{580DB464-0179-4194-821B-DB07A9C66E4E}" srcOrd="2" destOrd="0" presId="urn:microsoft.com/office/officeart/2005/8/layout/orgChart1"/>
    <dgm:cxn modelId="{E653BD43-679F-4C1E-AD50-D2C4B74EDEAF}" type="presParOf" srcId="{84BA19CD-AB48-4536-8372-5EE0B81D1F00}" destId="{7A7ECDF7-AA30-4834-916D-5467C067FBC2}" srcOrd="2" destOrd="0" presId="urn:microsoft.com/office/officeart/2005/8/layout/orgChart1"/>
    <dgm:cxn modelId="{882BB9A7-F8EB-457D-BB1B-368CC9F77974}" type="presParOf" srcId="{84BA19CD-AB48-4536-8372-5EE0B81D1F00}" destId="{CE2E6F44-C9F0-46D5-9C73-B5D2C8B5DB5C}" srcOrd="3" destOrd="0" presId="urn:microsoft.com/office/officeart/2005/8/layout/orgChart1"/>
    <dgm:cxn modelId="{946EAC11-2843-4E2E-BC4E-367518EE996C}" type="presParOf" srcId="{CE2E6F44-C9F0-46D5-9C73-B5D2C8B5DB5C}" destId="{2F6C7C92-B69D-4507-8418-4076382DF2C9}" srcOrd="0" destOrd="0" presId="urn:microsoft.com/office/officeart/2005/8/layout/orgChart1"/>
    <dgm:cxn modelId="{FDBB68DD-6797-471F-A254-D496FD577413}" type="presParOf" srcId="{2F6C7C92-B69D-4507-8418-4076382DF2C9}" destId="{871523FF-D25F-47B4-93B7-E8C9B6322097}" srcOrd="0" destOrd="0" presId="urn:microsoft.com/office/officeart/2005/8/layout/orgChart1"/>
    <dgm:cxn modelId="{FBF8EB0C-BA49-4C8B-BBE8-159727D62B58}" type="presParOf" srcId="{2F6C7C92-B69D-4507-8418-4076382DF2C9}" destId="{744A0454-1F06-4336-8583-80147F8134F0}" srcOrd="1" destOrd="0" presId="urn:microsoft.com/office/officeart/2005/8/layout/orgChart1"/>
    <dgm:cxn modelId="{35E296D0-E524-43AA-9FDD-214454BA3985}" type="presParOf" srcId="{CE2E6F44-C9F0-46D5-9C73-B5D2C8B5DB5C}" destId="{54498E85-1214-42CC-907D-99A82BEAE744}" srcOrd="1" destOrd="0" presId="urn:microsoft.com/office/officeart/2005/8/layout/orgChart1"/>
    <dgm:cxn modelId="{44EB2A38-7446-4028-983A-C743C97C56F8}" type="presParOf" srcId="{CE2E6F44-C9F0-46D5-9C73-B5D2C8B5DB5C}" destId="{2313C3A0-82BA-4CF3-A673-228FBFEA7ABA}" srcOrd="2" destOrd="0" presId="urn:microsoft.com/office/officeart/2005/8/layout/orgChart1"/>
    <dgm:cxn modelId="{D981C834-2A4A-4EE0-997B-B3D3AE8A18FE}" type="presParOf" srcId="{84BA19CD-AB48-4536-8372-5EE0B81D1F00}" destId="{E44BBA71-3667-4708-AF16-BCFC76C09D2A}" srcOrd="4" destOrd="0" presId="urn:microsoft.com/office/officeart/2005/8/layout/orgChart1"/>
    <dgm:cxn modelId="{9CBB4769-0272-421A-9C40-7F88BC5235BF}" type="presParOf" srcId="{84BA19CD-AB48-4536-8372-5EE0B81D1F00}" destId="{070919AB-0CAD-45E1-9C93-4CBD9B8FFD06}" srcOrd="5" destOrd="0" presId="urn:microsoft.com/office/officeart/2005/8/layout/orgChart1"/>
    <dgm:cxn modelId="{62BB7EAD-D58D-4702-A0A4-CFE7B3F90ACE}" type="presParOf" srcId="{070919AB-0CAD-45E1-9C93-4CBD9B8FFD06}" destId="{BD16F581-FDFC-497F-B890-90C5B1B9E37D}" srcOrd="0" destOrd="0" presId="urn:microsoft.com/office/officeart/2005/8/layout/orgChart1"/>
    <dgm:cxn modelId="{573E4D46-32BC-4717-B698-00CCA5C0A945}" type="presParOf" srcId="{BD16F581-FDFC-497F-B890-90C5B1B9E37D}" destId="{784355BA-7AB2-4479-BF67-604DF275B834}" srcOrd="0" destOrd="0" presId="urn:microsoft.com/office/officeart/2005/8/layout/orgChart1"/>
    <dgm:cxn modelId="{6289019A-3A7A-4447-85F2-995211951017}" type="presParOf" srcId="{BD16F581-FDFC-497F-B890-90C5B1B9E37D}" destId="{BE00DB53-5D6B-4FB6-A7DF-30DB5C023D0E}" srcOrd="1" destOrd="0" presId="urn:microsoft.com/office/officeart/2005/8/layout/orgChart1"/>
    <dgm:cxn modelId="{44ED4E3C-03CE-4985-AAD0-BD637D5EF8FD}" type="presParOf" srcId="{070919AB-0CAD-45E1-9C93-4CBD9B8FFD06}" destId="{3FC76562-D2F9-484B-94DC-5845EEACAC82}" srcOrd="1" destOrd="0" presId="urn:microsoft.com/office/officeart/2005/8/layout/orgChart1"/>
    <dgm:cxn modelId="{F62EE4B4-1DFE-4B79-87D2-DA78720ABF7B}" type="presParOf" srcId="{070919AB-0CAD-45E1-9C93-4CBD9B8FFD06}" destId="{E1C2C911-22AF-4368-8B95-B1E2FF25ED33}" srcOrd="2" destOrd="0" presId="urn:microsoft.com/office/officeart/2005/8/layout/orgChart1"/>
    <dgm:cxn modelId="{FF562840-18C5-4B26-ADB1-0502F4840442}" type="presParOf" srcId="{064CB81F-6CBC-44E7-9D57-75F4AA004201}" destId="{3F55A6BD-DE70-4A4F-BACE-F4F1B5CA8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47E2D-F818-4BB8-86B9-BBAC17E619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DA6546-BEA8-491A-A000-F1264347A33C}">
      <dgm:prSet phldrT="[Text]"/>
      <dgm:spPr/>
      <dgm:t>
        <a:bodyPr/>
        <a:lstStyle/>
        <a:p>
          <a:r>
            <a:rPr lang="en-GB" dirty="0" smtClean="0"/>
            <a:t>Unit 5</a:t>
          </a:r>
        </a:p>
        <a:p>
          <a:r>
            <a:rPr lang="en-GB" dirty="0" smtClean="0"/>
            <a:t>Creating Interactive products</a:t>
          </a:r>
        </a:p>
      </dgm:t>
    </dgm:pt>
    <dgm:pt modelId="{F1D5EB1B-55B4-46A2-923C-C0A98C7A32FF}" type="parTrans" cxnId="{DAA28AF1-5A7D-49B3-BCDD-EF2DCABEFA15}">
      <dgm:prSet/>
      <dgm:spPr/>
      <dgm:t>
        <a:bodyPr/>
        <a:lstStyle/>
        <a:p>
          <a:endParaRPr lang="en-GB"/>
        </a:p>
      </dgm:t>
    </dgm:pt>
    <dgm:pt modelId="{254141B6-49F9-479C-A47E-2156C4CA314E}" type="sibTrans" cxnId="{DAA28AF1-5A7D-49B3-BCDD-EF2DCABEFA15}">
      <dgm:prSet/>
      <dgm:spPr/>
      <dgm:t>
        <a:bodyPr/>
        <a:lstStyle/>
        <a:p>
          <a:endParaRPr lang="en-GB"/>
        </a:p>
      </dgm:t>
    </dgm:pt>
    <dgm:pt modelId="{0B528E2D-7375-4980-BABC-A1B5C923C298}">
      <dgm:prSet phldrT="[Text]"/>
      <dgm:spPr/>
      <dgm:t>
        <a:bodyPr/>
        <a:lstStyle/>
        <a:p>
          <a:r>
            <a:rPr lang="en-GB" dirty="0" smtClean="0"/>
            <a:t>Task 1 – Design interactive multimedia products</a:t>
          </a:r>
          <a:endParaRPr lang="en-GB" dirty="0"/>
        </a:p>
      </dgm:t>
    </dgm:pt>
    <dgm:pt modelId="{92960AB7-AFA6-4BA4-A405-18FF3716BD1B}" type="parTrans" cxnId="{CBF3D4DE-1455-467D-BD28-9C2A5FF5EF4C}">
      <dgm:prSet/>
      <dgm:spPr/>
      <dgm:t>
        <a:bodyPr/>
        <a:lstStyle/>
        <a:p>
          <a:endParaRPr lang="en-GB"/>
        </a:p>
      </dgm:t>
    </dgm:pt>
    <dgm:pt modelId="{63491682-15ED-49E3-9CC1-AA68545ED23A}" type="sibTrans" cxnId="{CBF3D4DE-1455-467D-BD28-9C2A5FF5EF4C}">
      <dgm:prSet/>
      <dgm:spPr/>
      <dgm:t>
        <a:bodyPr/>
        <a:lstStyle/>
        <a:p>
          <a:endParaRPr lang="en-GB"/>
        </a:p>
      </dgm:t>
    </dgm:pt>
    <dgm:pt modelId="{4B354BC3-6A76-4A9F-AF4B-A6DA03752FED}">
      <dgm:prSet/>
      <dgm:spPr/>
      <dgm:t>
        <a:bodyPr/>
        <a:lstStyle/>
        <a:p>
          <a:r>
            <a:rPr lang="en-GB" dirty="0" smtClean="0"/>
            <a:t>Task 2 – Making the interactive multimedia product</a:t>
          </a:r>
          <a:endParaRPr lang="en-GB" dirty="0"/>
        </a:p>
      </dgm:t>
    </dgm:pt>
    <dgm:pt modelId="{055A4F87-6825-4AC3-828D-3F81CF6534C9}" type="parTrans" cxnId="{3CCCECE3-8401-404C-9D3A-63E0AC6BFB48}">
      <dgm:prSet/>
      <dgm:spPr/>
      <dgm:t>
        <a:bodyPr/>
        <a:lstStyle/>
        <a:p>
          <a:endParaRPr lang="en-GB"/>
        </a:p>
      </dgm:t>
    </dgm:pt>
    <dgm:pt modelId="{9C660A28-5DA9-46F1-B704-D5D0C4D22EFF}" type="sibTrans" cxnId="{3CCCECE3-8401-404C-9D3A-63E0AC6BFB48}">
      <dgm:prSet/>
      <dgm:spPr/>
      <dgm:t>
        <a:bodyPr/>
        <a:lstStyle/>
        <a:p>
          <a:endParaRPr lang="en-GB"/>
        </a:p>
      </dgm:t>
    </dgm:pt>
    <dgm:pt modelId="{A164AB73-A406-49B1-B881-4D19A0871752}">
      <dgm:prSet/>
      <dgm:spPr/>
      <dgm:t>
        <a:bodyPr/>
        <a:lstStyle/>
        <a:p>
          <a:r>
            <a:rPr lang="en-GB" dirty="0" smtClean="0"/>
            <a:t>Task 3</a:t>
          </a:r>
        </a:p>
        <a:p>
          <a:r>
            <a:rPr lang="en-GB" dirty="0" smtClean="0"/>
            <a:t> Test and evaluate </a:t>
          </a:r>
          <a:endParaRPr lang="en-GB" dirty="0"/>
        </a:p>
      </dgm:t>
    </dgm:pt>
    <dgm:pt modelId="{004603AB-DACC-4758-9DBB-10FE469B7AB0}" type="parTrans" cxnId="{538B1655-AF8F-4946-96EA-7FA9CC42E6E4}">
      <dgm:prSet/>
      <dgm:spPr/>
      <dgm:t>
        <a:bodyPr/>
        <a:lstStyle/>
        <a:p>
          <a:endParaRPr lang="en-GB"/>
        </a:p>
      </dgm:t>
    </dgm:pt>
    <dgm:pt modelId="{16C30939-536F-4B6A-A1A1-AD57D20F09ED}" type="sibTrans" cxnId="{538B1655-AF8F-4946-96EA-7FA9CC42E6E4}">
      <dgm:prSet/>
      <dgm:spPr/>
      <dgm:t>
        <a:bodyPr/>
        <a:lstStyle/>
        <a:p>
          <a:endParaRPr lang="en-GB"/>
        </a:p>
      </dgm:t>
    </dgm:pt>
    <dgm:pt modelId="{E540F317-EA10-4C12-8E0E-9524FFF12CF7}" type="pres">
      <dgm:prSet presAssocID="{FAF47E2D-F818-4BB8-86B9-BBAC17E61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4CB81F-6CBC-44E7-9D57-75F4AA004201}" type="pres">
      <dgm:prSet presAssocID="{C8DA6546-BEA8-491A-A000-F1264347A33C}" presName="hierRoot1" presStyleCnt="0">
        <dgm:presLayoutVars>
          <dgm:hierBranch val="init"/>
        </dgm:presLayoutVars>
      </dgm:prSet>
      <dgm:spPr/>
    </dgm:pt>
    <dgm:pt modelId="{9310F2CE-E8E1-48B7-9D36-54632E23AA33}" type="pres">
      <dgm:prSet presAssocID="{C8DA6546-BEA8-491A-A000-F1264347A33C}" presName="rootComposite1" presStyleCnt="0"/>
      <dgm:spPr/>
    </dgm:pt>
    <dgm:pt modelId="{D21BE7AD-2C9D-49F3-A9D3-2964A4C8EE78}" type="pres">
      <dgm:prSet presAssocID="{C8DA6546-BEA8-491A-A000-F1264347A3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5235B4-B4D4-4E50-901E-7C50BD59F676}" type="pres">
      <dgm:prSet presAssocID="{C8DA6546-BEA8-491A-A000-F1264347A33C}" presName="rootConnector1" presStyleLbl="node1" presStyleIdx="0" presStyleCnt="0"/>
      <dgm:spPr/>
    </dgm:pt>
    <dgm:pt modelId="{84BA19CD-AB48-4536-8372-5EE0B81D1F00}" type="pres">
      <dgm:prSet presAssocID="{C8DA6546-BEA8-491A-A000-F1264347A33C}" presName="hierChild2" presStyleCnt="0"/>
      <dgm:spPr/>
    </dgm:pt>
    <dgm:pt modelId="{81C1BE55-8107-4918-991D-9A0020D48E49}" type="pres">
      <dgm:prSet presAssocID="{92960AB7-AFA6-4BA4-A405-18FF3716BD1B}" presName="Name37" presStyleLbl="parChTrans1D2" presStyleIdx="0" presStyleCnt="3"/>
      <dgm:spPr/>
    </dgm:pt>
    <dgm:pt modelId="{7BA2B7A6-9276-4949-B8BF-DFB7AEA52E00}" type="pres">
      <dgm:prSet presAssocID="{0B528E2D-7375-4980-BABC-A1B5C923C298}" presName="hierRoot2" presStyleCnt="0">
        <dgm:presLayoutVars>
          <dgm:hierBranch val="init"/>
        </dgm:presLayoutVars>
      </dgm:prSet>
      <dgm:spPr/>
    </dgm:pt>
    <dgm:pt modelId="{17C54233-982A-4D94-83FB-AD6DFD76A0EC}" type="pres">
      <dgm:prSet presAssocID="{0B528E2D-7375-4980-BABC-A1B5C923C298}" presName="rootComposite" presStyleCnt="0"/>
      <dgm:spPr/>
    </dgm:pt>
    <dgm:pt modelId="{C09F6443-6865-4DEB-BEA3-74D5FB4D8033}" type="pres">
      <dgm:prSet presAssocID="{0B528E2D-7375-4980-BABC-A1B5C923C298}" presName="rootText" presStyleLbl="node2" presStyleIdx="0" presStyleCnt="3" custScaleY="1457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FF52B6-B3B7-4679-A082-05F0EBBF4611}" type="pres">
      <dgm:prSet presAssocID="{0B528E2D-7375-4980-BABC-A1B5C923C298}" presName="rootConnector" presStyleLbl="node2" presStyleIdx="0" presStyleCnt="3"/>
      <dgm:spPr/>
    </dgm:pt>
    <dgm:pt modelId="{A04E0FA0-F24B-404F-AEBB-A485ACA86EDC}" type="pres">
      <dgm:prSet presAssocID="{0B528E2D-7375-4980-BABC-A1B5C923C298}" presName="hierChild4" presStyleCnt="0"/>
      <dgm:spPr/>
    </dgm:pt>
    <dgm:pt modelId="{580DB464-0179-4194-821B-DB07A9C66E4E}" type="pres">
      <dgm:prSet presAssocID="{0B528E2D-7375-4980-BABC-A1B5C923C298}" presName="hierChild5" presStyleCnt="0"/>
      <dgm:spPr/>
    </dgm:pt>
    <dgm:pt modelId="{7A7ECDF7-AA30-4834-916D-5467C067FBC2}" type="pres">
      <dgm:prSet presAssocID="{055A4F87-6825-4AC3-828D-3F81CF6534C9}" presName="Name37" presStyleLbl="parChTrans1D2" presStyleIdx="1" presStyleCnt="3"/>
      <dgm:spPr/>
    </dgm:pt>
    <dgm:pt modelId="{CE2E6F44-C9F0-46D5-9C73-B5D2C8B5DB5C}" type="pres">
      <dgm:prSet presAssocID="{4B354BC3-6A76-4A9F-AF4B-A6DA03752FED}" presName="hierRoot2" presStyleCnt="0">
        <dgm:presLayoutVars>
          <dgm:hierBranch val="init"/>
        </dgm:presLayoutVars>
      </dgm:prSet>
      <dgm:spPr/>
    </dgm:pt>
    <dgm:pt modelId="{2F6C7C92-B69D-4507-8418-4076382DF2C9}" type="pres">
      <dgm:prSet presAssocID="{4B354BC3-6A76-4A9F-AF4B-A6DA03752FED}" presName="rootComposite" presStyleCnt="0"/>
      <dgm:spPr/>
    </dgm:pt>
    <dgm:pt modelId="{871523FF-D25F-47B4-93B7-E8C9B6322097}" type="pres">
      <dgm:prSet presAssocID="{4B354BC3-6A76-4A9F-AF4B-A6DA03752FE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A0454-1F06-4336-8583-80147F8134F0}" type="pres">
      <dgm:prSet presAssocID="{4B354BC3-6A76-4A9F-AF4B-A6DA03752FED}" presName="rootConnector" presStyleLbl="node2" presStyleIdx="1" presStyleCnt="3"/>
      <dgm:spPr/>
    </dgm:pt>
    <dgm:pt modelId="{54498E85-1214-42CC-907D-99A82BEAE744}" type="pres">
      <dgm:prSet presAssocID="{4B354BC3-6A76-4A9F-AF4B-A6DA03752FED}" presName="hierChild4" presStyleCnt="0"/>
      <dgm:spPr/>
    </dgm:pt>
    <dgm:pt modelId="{2313C3A0-82BA-4CF3-A673-228FBFEA7ABA}" type="pres">
      <dgm:prSet presAssocID="{4B354BC3-6A76-4A9F-AF4B-A6DA03752FED}" presName="hierChild5" presStyleCnt="0"/>
      <dgm:spPr/>
    </dgm:pt>
    <dgm:pt modelId="{E44BBA71-3667-4708-AF16-BCFC76C09D2A}" type="pres">
      <dgm:prSet presAssocID="{004603AB-DACC-4758-9DBB-10FE469B7AB0}" presName="Name37" presStyleLbl="parChTrans1D2" presStyleIdx="2" presStyleCnt="3"/>
      <dgm:spPr/>
    </dgm:pt>
    <dgm:pt modelId="{070919AB-0CAD-45E1-9C93-4CBD9B8FFD06}" type="pres">
      <dgm:prSet presAssocID="{A164AB73-A406-49B1-B881-4D19A0871752}" presName="hierRoot2" presStyleCnt="0">
        <dgm:presLayoutVars>
          <dgm:hierBranch val="init"/>
        </dgm:presLayoutVars>
      </dgm:prSet>
      <dgm:spPr/>
    </dgm:pt>
    <dgm:pt modelId="{BD16F581-FDFC-497F-B890-90C5B1B9E37D}" type="pres">
      <dgm:prSet presAssocID="{A164AB73-A406-49B1-B881-4D19A0871752}" presName="rootComposite" presStyleCnt="0"/>
      <dgm:spPr/>
    </dgm:pt>
    <dgm:pt modelId="{784355BA-7AB2-4479-BF67-604DF275B834}" type="pres">
      <dgm:prSet presAssocID="{A164AB73-A406-49B1-B881-4D19A08717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00DB53-5D6B-4FB6-A7DF-30DB5C023D0E}" type="pres">
      <dgm:prSet presAssocID="{A164AB73-A406-49B1-B881-4D19A0871752}" presName="rootConnector" presStyleLbl="node2" presStyleIdx="2" presStyleCnt="3"/>
      <dgm:spPr/>
    </dgm:pt>
    <dgm:pt modelId="{3FC76562-D2F9-484B-94DC-5845EEACAC82}" type="pres">
      <dgm:prSet presAssocID="{A164AB73-A406-49B1-B881-4D19A0871752}" presName="hierChild4" presStyleCnt="0"/>
      <dgm:spPr/>
    </dgm:pt>
    <dgm:pt modelId="{E1C2C911-22AF-4368-8B95-B1E2FF25ED33}" type="pres">
      <dgm:prSet presAssocID="{A164AB73-A406-49B1-B881-4D19A0871752}" presName="hierChild5" presStyleCnt="0"/>
      <dgm:spPr/>
    </dgm:pt>
    <dgm:pt modelId="{3F55A6BD-DE70-4A4F-BACE-F4F1B5CA8E84}" type="pres">
      <dgm:prSet presAssocID="{C8DA6546-BEA8-491A-A000-F1264347A33C}" presName="hierChild3" presStyleCnt="0"/>
      <dgm:spPr/>
    </dgm:pt>
  </dgm:ptLst>
  <dgm:cxnLst>
    <dgm:cxn modelId="{54EC9486-EB0B-456E-ABFD-2AB4CA3AC9AE}" type="presOf" srcId="{4B354BC3-6A76-4A9F-AF4B-A6DA03752FED}" destId="{871523FF-D25F-47B4-93B7-E8C9B6322097}" srcOrd="0" destOrd="0" presId="urn:microsoft.com/office/officeart/2005/8/layout/orgChart1"/>
    <dgm:cxn modelId="{CEEB7B6A-320F-44C8-99FE-D515337A7B98}" type="presOf" srcId="{A164AB73-A406-49B1-B881-4D19A0871752}" destId="{784355BA-7AB2-4479-BF67-604DF275B834}" srcOrd="0" destOrd="0" presId="urn:microsoft.com/office/officeart/2005/8/layout/orgChart1"/>
    <dgm:cxn modelId="{538B1655-AF8F-4946-96EA-7FA9CC42E6E4}" srcId="{C8DA6546-BEA8-491A-A000-F1264347A33C}" destId="{A164AB73-A406-49B1-B881-4D19A0871752}" srcOrd="2" destOrd="0" parTransId="{004603AB-DACC-4758-9DBB-10FE469B7AB0}" sibTransId="{16C30939-536F-4B6A-A1A1-AD57D20F09ED}"/>
    <dgm:cxn modelId="{007CB758-1660-4E95-B511-0B25D86BEC52}" type="presOf" srcId="{004603AB-DACC-4758-9DBB-10FE469B7AB0}" destId="{E44BBA71-3667-4708-AF16-BCFC76C09D2A}" srcOrd="0" destOrd="0" presId="urn:microsoft.com/office/officeart/2005/8/layout/orgChart1"/>
    <dgm:cxn modelId="{F94C6B86-7866-4729-B42F-119A132B2505}" type="presOf" srcId="{FAF47E2D-F818-4BB8-86B9-BBAC17E619A3}" destId="{E540F317-EA10-4C12-8E0E-9524FFF12CF7}" srcOrd="0" destOrd="0" presId="urn:microsoft.com/office/officeart/2005/8/layout/orgChart1"/>
    <dgm:cxn modelId="{4559CFD3-0D22-408E-A9E9-9D5B8A836675}" type="presOf" srcId="{A164AB73-A406-49B1-B881-4D19A0871752}" destId="{BE00DB53-5D6B-4FB6-A7DF-30DB5C023D0E}" srcOrd="1" destOrd="0" presId="urn:microsoft.com/office/officeart/2005/8/layout/orgChart1"/>
    <dgm:cxn modelId="{E2D7B31A-C005-4DA7-A984-8991A80DCBD8}" type="presOf" srcId="{055A4F87-6825-4AC3-828D-3F81CF6534C9}" destId="{7A7ECDF7-AA30-4834-916D-5467C067FBC2}" srcOrd="0" destOrd="0" presId="urn:microsoft.com/office/officeart/2005/8/layout/orgChart1"/>
    <dgm:cxn modelId="{06F895CC-9B81-46FA-A42F-2B936EF5E3BE}" type="presOf" srcId="{92960AB7-AFA6-4BA4-A405-18FF3716BD1B}" destId="{81C1BE55-8107-4918-991D-9A0020D48E49}" srcOrd="0" destOrd="0" presId="urn:microsoft.com/office/officeart/2005/8/layout/orgChart1"/>
    <dgm:cxn modelId="{CBF3D4DE-1455-467D-BD28-9C2A5FF5EF4C}" srcId="{C8DA6546-BEA8-491A-A000-F1264347A33C}" destId="{0B528E2D-7375-4980-BABC-A1B5C923C298}" srcOrd="0" destOrd="0" parTransId="{92960AB7-AFA6-4BA4-A405-18FF3716BD1B}" sibTransId="{63491682-15ED-49E3-9CC1-AA68545ED23A}"/>
    <dgm:cxn modelId="{412EA14C-CEB0-439F-B931-587658B1FB0A}" type="presOf" srcId="{C8DA6546-BEA8-491A-A000-F1264347A33C}" destId="{D21BE7AD-2C9D-49F3-A9D3-2964A4C8EE78}" srcOrd="0" destOrd="0" presId="urn:microsoft.com/office/officeart/2005/8/layout/orgChart1"/>
    <dgm:cxn modelId="{662C9481-E632-4B57-82B4-431FF08D3ED4}" type="presOf" srcId="{0B528E2D-7375-4980-BABC-A1B5C923C298}" destId="{37FF52B6-B3B7-4679-A082-05F0EBBF4611}" srcOrd="1" destOrd="0" presId="urn:microsoft.com/office/officeart/2005/8/layout/orgChart1"/>
    <dgm:cxn modelId="{BA98F161-FB8A-475F-833B-070EFF67202D}" type="presOf" srcId="{C8DA6546-BEA8-491A-A000-F1264347A33C}" destId="{2E5235B4-B4D4-4E50-901E-7C50BD59F676}" srcOrd="1" destOrd="0" presId="urn:microsoft.com/office/officeart/2005/8/layout/orgChart1"/>
    <dgm:cxn modelId="{3CCCECE3-8401-404C-9D3A-63E0AC6BFB48}" srcId="{C8DA6546-BEA8-491A-A000-F1264347A33C}" destId="{4B354BC3-6A76-4A9F-AF4B-A6DA03752FED}" srcOrd="1" destOrd="0" parTransId="{055A4F87-6825-4AC3-828D-3F81CF6534C9}" sibTransId="{9C660A28-5DA9-46F1-B704-D5D0C4D22EFF}"/>
    <dgm:cxn modelId="{2B9D7868-A22E-41B6-A4E4-3F670135DC59}" type="presOf" srcId="{0B528E2D-7375-4980-BABC-A1B5C923C298}" destId="{C09F6443-6865-4DEB-BEA3-74D5FB4D8033}" srcOrd="0" destOrd="0" presId="urn:microsoft.com/office/officeart/2005/8/layout/orgChart1"/>
    <dgm:cxn modelId="{DAA28AF1-5A7D-49B3-BCDD-EF2DCABEFA15}" srcId="{FAF47E2D-F818-4BB8-86B9-BBAC17E619A3}" destId="{C8DA6546-BEA8-491A-A000-F1264347A33C}" srcOrd="0" destOrd="0" parTransId="{F1D5EB1B-55B4-46A2-923C-C0A98C7A32FF}" sibTransId="{254141B6-49F9-479C-A47E-2156C4CA314E}"/>
    <dgm:cxn modelId="{B40A6987-EB4D-455C-9B5A-BEDE6823CEAF}" type="presOf" srcId="{4B354BC3-6A76-4A9F-AF4B-A6DA03752FED}" destId="{744A0454-1F06-4336-8583-80147F8134F0}" srcOrd="1" destOrd="0" presId="urn:microsoft.com/office/officeart/2005/8/layout/orgChart1"/>
    <dgm:cxn modelId="{4DAFBB57-A63F-4C27-80DF-C4AE6253021E}" type="presParOf" srcId="{E540F317-EA10-4C12-8E0E-9524FFF12CF7}" destId="{064CB81F-6CBC-44E7-9D57-75F4AA004201}" srcOrd="0" destOrd="0" presId="urn:microsoft.com/office/officeart/2005/8/layout/orgChart1"/>
    <dgm:cxn modelId="{E8199C29-86B9-42AA-BF53-984261148BDE}" type="presParOf" srcId="{064CB81F-6CBC-44E7-9D57-75F4AA004201}" destId="{9310F2CE-E8E1-48B7-9D36-54632E23AA33}" srcOrd="0" destOrd="0" presId="urn:microsoft.com/office/officeart/2005/8/layout/orgChart1"/>
    <dgm:cxn modelId="{92F9F876-18C0-4F6E-9A5A-D27B4522CFDC}" type="presParOf" srcId="{9310F2CE-E8E1-48B7-9D36-54632E23AA33}" destId="{D21BE7AD-2C9D-49F3-A9D3-2964A4C8EE78}" srcOrd="0" destOrd="0" presId="urn:microsoft.com/office/officeart/2005/8/layout/orgChart1"/>
    <dgm:cxn modelId="{08B4576C-4F2D-436A-B38D-0ED788011F9D}" type="presParOf" srcId="{9310F2CE-E8E1-48B7-9D36-54632E23AA33}" destId="{2E5235B4-B4D4-4E50-901E-7C50BD59F676}" srcOrd="1" destOrd="0" presId="urn:microsoft.com/office/officeart/2005/8/layout/orgChart1"/>
    <dgm:cxn modelId="{B3CBEB36-3B50-4E7E-834B-74D5519F7B65}" type="presParOf" srcId="{064CB81F-6CBC-44E7-9D57-75F4AA004201}" destId="{84BA19CD-AB48-4536-8372-5EE0B81D1F00}" srcOrd="1" destOrd="0" presId="urn:microsoft.com/office/officeart/2005/8/layout/orgChart1"/>
    <dgm:cxn modelId="{486339B0-857F-4132-A142-9912FAE9AACC}" type="presParOf" srcId="{84BA19CD-AB48-4536-8372-5EE0B81D1F00}" destId="{81C1BE55-8107-4918-991D-9A0020D48E49}" srcOrd="0" destOrd="0" presId="urn:microsoft.com/office/officeart/2005/8/layout/orgChart1"/>
    <dgm:cxn modelId="{536B408B-FF69-433C-BF01-55DEEEDD4C40}" type="presParOf" srcId="{84BA19CD-AB48-4536-8372-5EE0B81D1F00}" destId="{7BA2B7A6-9276-4949-B8BF-DFB7AEA52E00}" srcOrd="1" destOrd="0" presId="urn:microsoft.com/office/officeart/2005/8/layout/orgChart1"/>
    <dgm:cxn modelId="{5E88D333-B17B-40EF-A37F-08514362F300}" type="presParOf" srcId="{7BA2B7A6-9276-4949-B8BF-DFB7AEA52E00}" destId="{17C54233-982A-4D94-83FB-AD6DFD76A0EC}" srcOrd="0" destOrd="0" presId="urn:microsoft.com/office/officeart/2005/8/layout/orgChart1"/>
    <dgm:cxn modelId="{484BE056-BD6A-447A-86D9-8ABA779E7901}" type="presParOf" srcId="{17C54233-982A-4D94-83FB-AD6DFD76A0EC}" destId="{C09F6443-6865-4DEB-BEA3-74D5FB4D8033}" srcOrd="0" destOrd="0" presId="urn:microsoft.com/office/officeart/2005/8/layout/orgChart1"/>
    <dgm:cxn modelId="{F0ADE296-8241-4F65-B57E-32B4B6772B17}" type="presParOf" srcId="{17C54233-982A-4D94-83FB-AD6DFD76A0EC}" destId="{37FF52B6-B3B7-4679-A082-05F0EBBF4611}" srcOrd="1" destOrd="0" presId="urn:microsoft.com/office/officeart/2005/8/layout/orgChart1"/>
    <dgm:cxn modelId="{4421587D-F4DE-4903-942E-A913926282F6}" type="presParOf" srcId="{7BA2B7A6-9276-4949-B8BF-DFB7AEA52E00}" destId="{A04E0FA0-F24B-404F-AEBB-A485ACA86EDC}" srcOrd="1" destOrd="0" presId="urn:microsoft.com/office/officeart/2005/8/layout/orgChart1"/>
    <dgm:cxn modelId="{EC034917-8704-42EB-9FFB-F99E6F3EBFB4}" type="presParOf" srcId="{7BA2B7A6-9276-4949-B8BF-DFB7AEA52E00}" destId="{580DB464-0179-4194-821B-DB07A9C66E4E}" srcOrd="2" destOrd="0" presId="urn:microsoft.com/office/officeart/2005/8/layout/orgChart1"/>
    <dgm:cxn modelId="{021D7088-3763-435F-9C33-253DDBF19501}" type="presParOf" srcId="{84BA19CD-AB48-4536-8372-5EE0B81D1F00}" destId="{7A7ECDF7-AA30-4834-916D-5467C067FBC2}" srcOrd="2" destOrd="0" presId="urn:microsoft.com/office/officeart/2005/8/layout/orgChart1"/>
    <dgm:cxn modelId="{8A759544-97C0-46FD-8F86-A839825D9915}" type="presParOf" srcId="{84BA19CD-AB48-4536-8372-5EE0B81D1F00}" destId="{CE2E6F44-C9F0-46D5-9C73-B5D2C8B5DB5C}" srcOrd="3" destOrd="0" presId="urn:microsoft.com/office/officeart/2005/8/layout/orgChart1"/>
    <dgm:cxn modelId="{E68375E4-17C1-496C-B304-E35B8B039D0C}" type="presParOf" srcId="{CE2E6F44-C9F0-46D5-9C73-B5D2C8B5DB5C}" destId="{2F6C7C92-B69D-4507-8418-4076382DF2C9}" srcOrd="0" destOrd="0" presId="urn:microsoft.com/office/officeart/2005/8/layout/orgChart1"/>
    <dgm:cxn modelId="{B6D49EAD-7741-46BB-AECD-5D105ED6038A}" type="presParOf" srcId="{2F6C7C92-B69D-4507-8418-4076382DF2C9}" destId="{871523FF-D25F-47B4-93B7-E8C9B6322097}" srcOrd="0" destOrd="0" presId="urn:microsoft.com/office/officeart/2005/8/layout/orgChart1"/>
    <dgm:cxn modelId="{EFF77781-1579-4634-B2AE-4A072F6409B3}" type="presParOf" srcId="{2F6C7C92-B69D-4507-8418-4076382DF2C9}" destId="{744A0454-1F06-4336-8583-80147F8134F0}" srcOrd="1" destOrd="0" presId="urn:microsoft.com/office/officeart/2005/8/layout/orgChart1"/>
    <dgm:cxn modelId="{07793A19-4CAF-4A7B-9843-D5EE1AC3335D}" type="presParOf" srcId="{CE2E6F44-C9F0-46D5-9C73-B5D2C8B5DB5C}" destId="{54498E85-1214-42CC-907D-99A82BEAE744}" srcOrd="1" destOrd="0" presId="urn:microsoft.com/office/officeart/2005/8/layout/orgChart1"/>
    <dgm:cxn modelId="{4C47CC9C-3EEA-46CF-926E-B417E011CB0C}" type="presParOf" srcId="{CE2E6F44-C9F0-46D5-9C73-B5D2C8B5DB5C}" destId="{2313C3A0-82BA-4CF3-A673-228FBFEA7ABA}" srcOrd="2" destOrd="0" presId="urn:microsoft.com/office/officeart/2005/8/layout/orgChart1"/>
    <dgm:cxn modelId="{A4904EEB-65BF-4F5A-9C24-FBF372BD8BF4}" type="presParOf" srcId="{84BA19CD-AB48-4536-8372-5EE0B81D1F00}" destId="{E44BBA71-3667-4708-AF16-BCFC76C09D2A}" srcOrd="4" destOrd="0" presId="urn:microsoft.com/office/officeart/2005/8/layout/orgChart1"/>
    <dgm:cxn modelId="{86BC933E-F9EE-4EA0-8685-7E13D3F4EBB8}" type="presParOf" srcId="{84BA19CD-AB48-4536-8372-5EE0B81D1F00}" destId="{070919AB-0CAD-45E1-9C93-4CBD9B8FFD06}" srcOrd="5" destOrd="0" presId="urn:microsoft.com/office/officeart/2005/8/layout/orgChart1"/>
    <dgm:cxn modelId="{57341EFE-2A5D-4FA4-8525-70C0796A5D31}" type="presParOf" srcId="{070919AB-0CAD-45E1-9C93-4CBD9B8FFD06}" destId="{BD16F581-FDFC-497F-B890-90C5B1B9E37D}" srcOrd="0" destOrd="0" presId="urn:microsoft.com/office/officeart/2005/8/layout/orgChart1"/>
    <dgm:cxn modelId="{ABE59620-742B-44FD-89AC-FC6A11E27B83}" type="presParOf" srcId="{BD16F581-FDFC-497F-B890-90C5B1B9E37D}" destId="{784355BA-7AB2-4479-BF67-604DF275B834}" srcOrd="0" destOrd="0" presId="urn:microsoft.com/office/officeart/2005/8/layout/orgChart1"/>
    <dgm:cxn modelId="{E63EA41C-CD21-4AA9-8708-FD72D48C6CEE}" type="presParOf" srcId="{BD16F581-FDFC-497F-B890-90C5B1B9E37D}" destId="{BE00DB53-5D6B-4FB6-A7DF-30DB5C023D0E}" srcOrd="1" destOrd="0" presId="urn:microsoft.com/office/officeart/2005/8/layout/orgChart1"/>
    <dgm:cxn modelId="{97117857-E759-4575-BDA1-2951757197B9}" type="presParOf" srcId="{070919AB-0CAD-45E1-9C93-4CBD9B8FFD06}" destId="{3FC76562-D2F9-484B-94DC-5845EEACAC82}" srcOrd="1" destOrd="0" presId="urn:microsoft.com/office/officeart/2005/8/layout/orgChart1"/>
    <dgm:cxn modelId="{07C9E1F1-3D4B-4F2F-8E1D-5F5D9B920CCD}" type="presParOf" srcId="{070919AB-0CAD-45E1-9C93-4CBD9B8FFD06}" destId="{E1C2C911-22AF-4368-8B95-B1E2FF25ED33}" srcOrd="2" destOrd="0" presId="urn:microsoft.com/office/officeart/2005/8/layout/orgChart1"/>
    <dgm:cxn modelId="{EA3C600C-27FA-43D7-A487-67952AE1CC4A}" type="presParOf" srcId="{064CB81F-6CBC-44E7-9D57-75F4AA004201}" destId="{3F55A6BD-DE70-4A4F-BACE-F4F1B5CA8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461E-EC45-4FF8-8805-95228558DBE2}">
      <dsp:nvSpPr>
        <dsp:cNvPr id="0" name=""/>
        <dsp:cNvSpPr/>
      </dsp:nvSpPr>
      <dsp:spPr>
        <a:xfrm>
          <a:off x="6096000" y="3153520"/>
          <a:ext cx="5355189" cy="30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02"/>
              </a:lnTo>
              <a:lnTo>
                <a:pt x="5355189" y="154902"/>
              </a:lnTo>
              <a:lnTo>
                <a:pt x="5355189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ABFDF-B333-4080-B45D-C7D6084EC9DA}">
      <dsp:nvSpPr>
        <dsp:cNvPr id="0" name=""/>
        <dsp:cNvSpPr/>
      </dsp:nvSpPr>
      <dsp:spPr>
        <a:xfrm>
          <a:off x="6096000" y="3153520"/>
          <a:ext cx="3570126" cy="30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02"/>
              </a:lnTo>
              <a:lnTo>
                <a:pt x="3570126" y="154902"/>
              </a:lnTo>
              <a:lnTo>
                <a:pt x="3570126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00B9C-2CC5-4114-B6A4-2994F60934A6}">
      <dsp:nvSpPr>
        <dsp:cNvPr id="0" name=""/>
        <dsp:cNvSpPr/>
      </dsp:nvSpPr>
      <dsp:spPr>
        <a:xfrm>
          <a:off x="6096000" y="3153520"/>
          <a:ext cx="1785063" cy="30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02"/>
              </a:lnTo>
              <a:lnTo>
                <a:pt x="1785063" y="154902"/>
              </a:lnTo>
              <a:lnTo>
                <a:pt x="1785063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5C66A-C1E7-4269-AEB1-E17C5198322A}">
      <dsp:nvSpPr>
        <dsp:cNvPr id="0" name=""/>
        <dsp:cNvSpPr/>
      </dsp:nvSpPr>
      <dsp:spPr>
        <a:xfrm>
          <a:off x="6050280" y="3153520"/>
          <a:ext cx="91440" cy="309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BBA71-3667-4708-AF16-BCFC76C09D2A}">
      <dsp:nvSpPr>
        <dsp:cNvPr id="0" name=""/>
        <dsp:cNvSpPr/>
      </dsp:nvSpPr>
      <dsp:spPr>
        <a:xfrm>
          <a:off x="4310936" y="3153520"/>
          <a:ext cx="1785063" cy="309804"/>
        </a:xfrm>
        <a:custGeom>
          <a:avLst/>
          <a:gdLst/>
          <a:ahLst/>
          <a:cxnLst/>
          <a:rect l="0" t="0" r="0" b="0"/>
          <a:pathLst>
            <a:path>
              <a:moveTo>
                <a:pt x="1785063" y="0"/>
              </a:moveTo>
              <a:lnTo>
                <a:pt x="1785063" y="154902"/>
              </a:lnTo>
              <a:lnTo>
                <a:pt x="0" y="154902"/>
              </a:lnTo>
              <a:lnTo>
                <a:pt x="0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ECDF7-AA30-4834-916D-5467C067FBC2}">
      <dsp:nvSpPr>
        <dsp:cNvPr id="0" name=""/>
        <dsp:cNvSpPr/>
      </dsp:nvSpPr>
      <dsp:spPr>
        <a:xfrm>
          <a:off x="2525873" y="3153520"/>
          <a:ext cx="3570126" cy="309804"/>
        </a:xfrm>
        <a:custGeom>
          <a:avLst/>
          <a:gdLst/>
          <a:ahLst/>
          <a:cxnLst/>
          <a:rect l="0" t="0" r="0" b="0"/>
          <a:pathLst>
            <a:path>
              <a:moveTo>
                <a:pt x="3570126" y="0"/>
              </a:moveTo>
              <a:lnTo>
                <a:pt x="3570126" y="154902"/>
              </a:lnTo>
              <a:lnTo>
                <a:pt x="0" y="154902"/>
              </a:lnTo>
              <a:lnTo>
                <a:pt x="0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1BE55-8107-4918-991D-9A0020D48E49}">
      <dsp:nvSpPr>
        <dsp:cNvPr id="0" name=""/>
        <dsp:cNvSpPr/>
      </dsp:nvSpPr>
      <dsp:spPr>
        <a:xfrm>
          <a:off x="740810" y="3153520"/>
          <a:ext cx="5355189" cy="309804"/>
        </a:xfrm>
        <a:custGeom>
          <a:avLst/>
          <a:gdLst/>
          <a:ahLst/>
          <a:cxnLst/>
          <a:rect l="0" t="0" r="0" b="0"/>
          <a:pathLst>
            <a:path>
              <a:moveTo>
                <a:pt x="5355189" y="0"/>
              </a:moveTo>
              <a:lnTo>
                <a:pt x="5355189" y="154902"/>
              </a:lnTo>
              <a:lnTo>
                <a:pt x="0" y="154902"/>
              </a:lnTo>
              <a:lnTo>
                <a:pt x="0" y="309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BE7AD-2C9D-49F3-A9D3-2964A4C8EE78}">
      <dsp:nvSpPr>
        <dsp:cNvPr id="0" name=""/>
        <dsp:cNvSpPr/>
      </dsp:nvSpPr>
      <dsp:spPr>
        <a:xfrm>
          <a:off x="5358370" y="2415891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Unit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Creating business solutions</a:t>
          </a:r>
          <a:endParaRPr lang="en-GB" sz="1500" kern="1200" dirty="0"/>
        </a:p>
      </dsp:txBody>
      <dsp:txXfrm>
        <a:off x="5358370" y="2415891"/>
        <a:ext cx="1475258" cy="737629"/>
      </dsp:txXfrm>
    </dsp:sp>
    <dsp:sp modelId="{C09F6443-6865-4DEB-BEA3-74D5FB4D8033}">
      <dsp:nvSpPr>
        <dsp:cNvPr id="0" name=""/>
        <dsp:cNvSpPr/>
      </dsp:nvSpPr>
      <dsp:spPr>
        <a:xfrm>
          <a:off x="3181" y="3463324"/>
          <a:ext cx="1475258" cy="107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Task 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Organising your working area and email system</a:t>
          </a:r>
          <a:endParaRPr lang="en-GB" sz="1500" kern="1200" dirty="0"/>
        </a:p>
      </dsp:txBody>
      <dsp:txXfrm>
        <a:off x="3181" y="3463324"/>
        <a:ext cx="1475258" cy="1075375"/>
      </dsp:txXfrm>
    </dsp:sp>
    <dsp:sp modelId="{871523FF-D25F-47B4-93B7-E8C9B6322097}">
      <dsp:nvSpPr>
        <dsp:cNvPr id="0" name=""/>
        <dsp:cNvSpPr/>
      </dsp:nvSpPr>
      <dsp:spPr>
        <a:xfrm>
          <a:off x="1788244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Task 2 – New logo</a:t>
          </a:r>
          <a:endParaRPr lang="en-GB" sz="1500" kern="1200" dirty="0"/>
        </a:p>
      </dsp:txBody>
      <dsp:txXfrm>
        <a:off x="1788244" y="3463324"/>
        <a:ext cx="1475258" cy="737629"/>
      </dsp:txXfrm>
    </dsp:sp>
    <dsp:sp modelId="{784355BA-7AB2-4479-BF67-604DF275B834}">
      <dsp:nvSpPr>
        <dsp:cNvPr id="0" name=""/>
        <dsp:cNvSpPr/>
      </dsp:nvSpPr>
      <dsp:spPr>
        <a:xfrm>
          <a:off x="3573307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Task 3 Personalised letter to sales managers</a:t>
          </a:r>
          <a:endParaRPr lang="en-GB" sz="1500" kern="1200" dirty="0"/>
        </a:p>
      </dsp:txBody>
      <dsp:txXfrm>
        <a:off x="3573307" y="3463324"/>
        <a:ext cx="1475258" cy="737629"/>
      </dsp:txXfrm>
    </dsp:sp>
    <dsp:sp modelId="{8281A9A2-91D7-460E-B5BC-FC57FF6094AF}">
      <dsp:nvSpPr>
        <dsp:cNvPr id="0" name=""/>
        <dsp:cNvSpPr/>
      </dsp:nvSpPr>
      <dsp:spPr>
        <a:xfrm>
          <a:off x="5358370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Task 4 – Supplier data</a:t>
          </a:r>
          <a:endParaRPr lang="en-GB" sz="1500" kern="1200" dirty="0"/>
        </a:p>
      </dsp:txBody>
      <dsp:txXfrm>
        <a:off x="5358370" y="3463324"/>
        <a:ext cx="1475258" cy="737629"/>
      </dsp:txXfrm>
    </dsp:sp>
    <dsp:sp modelId="{A1ACB54E-012A-40D6-AB77-90226AC2915E}">
      <dsp:nvSpPr>
        <dsp:cNvPr id="0" name=""/>
        <dsp:cNvSpPr/>
      </dsp:nvSpPr>
      <dsp:spPr>
        <a:xfrm>
          <a:off x="7143433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Task 5 – Promotional materials</a:t>
          </a:r>
          <a:endParaRPr lang="en-GB" sz="1500" kern="1200" dirty="0"/>
        </a:p>
      </dsp:txBody>
      <dsp:txXfrm>
        <a:off x="7143433" y="3463324"/>
        <a:ext cx="1475258" cy="737629"/>
      </dsp:txXfrm>
    </dsp:sp>
    <dsp:sp modelId="{1C2C0C4C-66DD-41C5-99B0-4E6D481E2E44}">
      <dsp:nvSpPr>
        <dsp:cNvPr id="0" name=""/>
        <dsp:cNvSpPr/>
      </dsp:nvSpPr>
      <dsp:spPr>
        <a:xfrm>
          <a:off x="8928496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Task 6 – </a:t>
          </a:r>
          <a:r>
            <a:rPr lang="en-GB" sz="1500" b="1" kern="1200" smtClean="0"/>
            <a:t>Calculating sales and payments</a:t>
          </a:r>
          <a:endParaRPr lang="en-GB" sz="1500" kern="1200"/>
        </a:p>
      </dsp:txBody>
      <dsp:txXfrm>
        <a:off x="8928496" y="3463324"/>
        <a:ext cx="1475258" cy="737629"/>
      </dsp:txXfrm>
    </dsp:sp>
    <dsp:sp modelId="{47864C52-C133-4024-ACF1-9D45146C385F}">
      <dsp:nvSpPr>
        <dsp:cNvPr id="0" name=""/>
        <dsp:cNvSpPr/>
      </dsp:nvSpPr>
      <dsp:spPr>
        <a:xfrm>
          <a:off x="10713560" y="3463324"/>
          <a:ext cx="1475258" cy="737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/>
            <a:t>Task 7 – File Structure and security</a:t>
          </a:r>
          <a:endParaRPr lang="en-GB" sz="1500" kern="1200"/>
        </a:p>
      </dsp:txBody>
      <dsp:txXfrm>
        <a:off x="10713560" y="3463324"/>
        <a:ext cx="1475258" cy="737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BA71-3667-4708-AF16-BCFC76C09D2A}">
      <dsp:nvSpPr>
        <dsp:cNvPr id="0" name=""/>
        <dsp:cNvSpPr/>
      </dsp:nvSpPr>
      <dsp:spPr>
        <a:xfrm>
          <a:off x="4064000" y="218780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ECDF7-AA30-4834-916D-5467C067FBC2}">
      <dsp:nvSpPr>
        <dsp:cNvPr id="0" name=""/>
        <dsp:cNvSpPr/>
      </dsp:nvSpPr>
      <dsp:spPr>
        <a:xfrm>
          <a:off x="4018280" y="2187809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1BE55-8107-4918-991D-9A0020D48E49}">
      <dsp:nvSpPr>
        <dsp:cNvPr id="0" name=""/>
        <dsp:cNvSpPr/>
      </dsp:nvSpPr>
      <dsp:spPr>
        <a:xfrm>
          <a:off x="1188690" y="218780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BE7AD-2C9D-49F3-A9D3-2964A4C8EE78}">
      <dsp:nvSpPr>
        <dsp:cNvPr id="0" name=""/>
        <dsp:cNvSpPr/>
      </dsp:nvSpPr>
      <dsp:spPr>
        <a:xfrm>
          <a:off x="2875855" y="999664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Unit 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Creating digital images</a:t>
          </a:r>
          <a:endParaRPr lang="en-GB" sz="2400" kern="1200" dirty="0"/>
        </a:p>
      </dsp:txBody>
      <dsp:txXfrm>
        <a:off x="2875855" y="999664"/>
        <a:ext cx="2376289" cy="1188144"/>
      </dsp:txXfrm>
    </dsp:sp>
    <dsp:sp modelId="{C09F6443-6865-4DEB-BEA3-74D5FB4D8033}">
      <dsp:nvSpPr>
        <dsp:cNvPr id="0" name=""/>
        <dsp:cNvSpPr/>
      </dsp:nvSpPr>
      <dsp:spPr>
        <a:xfrm>
          <a:off x="545" y="2686830"/>
          <a:ext cx="2376289" cy="1732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Task 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Specify a solution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545" y="2686830"/>
        <a:ext cx="2376289" cy="1732172"/>
      </dsp:txXfrm>
    </dsp:sp>
    <dsp:sp modelId="{871523FF-D25F-47B4-93B7-E8C9B6322097}">
      <dsp:nvSpPr>
        <dsp:cNvPr id="0" name=""/>
        <dsp:cNvSpPr/>
      </dsp:nvSpPr>
      <dsp:spPr>
        <a:xfrm>
          <a:off x="2875855" y="268683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Task 2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Create the solution</a:t>
          </a:r>
          <a:endParaRPr lang="en-GB" sz="2400" kern="1200" dirty="0"/>
        </a:p>
      </dsp:txBody>
      <dsp:txXfrm>
        <a:off x="2875855" y="2686830"/>
        <a:ext cx="2376289" cy="1188144"/>
      </dsp:txXfrm>
    </dsp:sp>
    <dsp:sp modelId="{784355BA-7AB2-4479-BF67-604DF275B834}">
      <dsp:nvSpPr>
        <dsp:cNvPr id="0" name=""/>
        <dsp:cNvSpPr/>
      </dsp:nvSpPr>
      <dsp:spPr>
        <a:xfrm>
          <a:off x="5751165" y="268683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Task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 Present and evaluate </a:t>
          </a:r>
          <a:endParaRPr lang="en-GB" sz="2400" kern="1200" dirty="0"/>
        </a:p>
      </dsp:txBody>
      <dsp:txXfrm>
        <a:off x="5751165" y="2686830"/>
        <a:ext cx="2376289" cy="118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BA71-3667-4708-AF16-BCFC76C09D2A}">
      <dsp:nvSpPr>
        <dsp:cNvPr id="0" name=""/>
        <dsp:cNvSpPr/>
      </dsp:nvSpPr>
      <dsp:spPr>
        <a:xfrm>
          <a:off x="4064000" y="218780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ECDF7-AA30-4834-916D-5467C067FBC2}">
      <dsp:nvSpPr>
        <dsp:cNvPr id="0" name=""/>
        <dsp:cNvSpPr/>
      </dsp:nvSpPr>
      <dsp:spPr>
        <a:xfrm>
          <a:off x="4018280" y="2187809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1BE55-8107-4918-991D-9A0020D48E49}">
      <dsp:nvSpPr>
        <dsp:cNvPr id="0" name=""/>
        <dsp:cNvSpPr/>
      </dsp:nvSpPr>
      <dsp:spPr>
        <a:xfrm>
          <a:off x="1188690" y="218780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BE7AD-2C9D-49F3-A9D3-2964A4C8EE78}">
      <dsp:nvSpPr>
        <dsp:cNvPr id="0" name=""/>
        <dsp:cNvSpPr/>
      </dsp:nvSpPr>
      <dsp:spPr>
        <a:xfrm>
          <a:off x="2875855" y="999664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Unit 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Creating Interactive products</a:t>
          </a:r>
        </a:p>
      </dsp:txBody>
      <dsp:txXfrm>
        <a:off x="2875855" y="999664"/>
        <a:ext cx="2376289" cy="1188144"/>
      </dsp:txXfrm>
    </dsp:sp>
    <dsp:sp modelId="{C09F6443-6865-4DEB-BEA3-74D5FB4D8033}">
      <dsp:nvSpPr>
        <dsp:cNvPr id="0" name=""/>
        <dsp:cNvSpPr/>
      </dsp:nvSpPr>
      <dsp:spPr>
        <a:xfrm>
          <a:off x="545" y="2686830"/>
          <a:ext cx="2376289" cy="1732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Task 1 – Design interactive multimedia products</a:t>
          </a:r>
          <a:endParaRPr lang="en-GB" sz="2200" kern="1200" dirty="0"/>
        </a:p>
      </dsp:txBody>
      <dsp:txXfrm>
        <a:off x="545" y="2686830"/>
        <a:ext cx="2376289" cy="1732172"/>
      </dsp:txXfrm>
    </dsp:sp>
    <dsp:sp modelId="{871523FF-D25F-47B4-93B7-E8C9B6322097}">
      <dsp:nvSpPr>
        <dsp:cNvPr id="0" name=""/>
        <dsp:cNvSpPr/>
      </dsp:nvSpPr>
      <dsp:spPr>
        <a:xfrm>
          <a:off x="2875855" y="268683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Task 2 – Making the interactive multimedia product</a:t>
          </a:r>
          <a:endParaRPr lang="en-GB" sz="2200" kern="1200" dirty="0"/>
        </a:p>
      </dsp:txBody>
      <dsp:txXfrm>
        <a:off x="2875855" y="2686830"/>
        <a:ext cx="2376289" cy="1188144"/>
      </dsp:txXfrm>
    </dsp:sp>
    <dsp:sp modelId="{784355BA-7AB2-4479-BF67-604DF275B834}">
      <dsp:nvSpPr>
        <dsp:cNvPr id="0" name=""/>
        <dsp:cNvSpPr/>
      </dsp:nvSpPr>
      <dsp:spPr>
        <a:xfrm>
          <a:off x="5751165" y="2686830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Task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 Test and evaluate </a:t>
          </a:r>
          <a:endParaRPr lang="en-GB" sz="2200" kern="1200" dirty="0"/>
        </a:p>
      </dsp:txBody>
      <dsp:txXfrm>
        <a:off x="5751165" y="2686830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155F-8BBE-4875-903E-531C324422BC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E5DA-156B-482A-B634-302609D0A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7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Go through the scenario with the pupils  - get them to create a mindmap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A5D66D-3C41-4F7D-A349-DF936AD5B9FC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2670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2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6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8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0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6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E6D5-099F-4FD3-B1D5-974A60702EE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A05B-862A-4EF3-B45B-D23541289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10943" y="259062"/>
            <a:ext cx="6552728" cy="5040559"/>
          </a:xfrm>
          <a:prstGeom prst="roundRect">
            <a:avLst>
              <a:gd name="adj" fmla="val 8591"/>
            </a:avLst>
          </a:prstGeom>
          <a:solidFill>
            <a:schemeClr val="bg1"/>
          </a:solid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24338" y="549276"/>
            <a:ext cx="61198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3600">
                <a:latin typeface="Myriad Pro" pitchFamily="34" charset="0"/>
              </a:rPr>
              <a:t>OCR Cambridge National in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6600" b="1">
                <a:latin typeface="Myriad Pro" pitchFamily="34" charset="0"/>
              </a:rPr>
              <a:t>ICT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latin typeface="Myriad Pro" pitchFamily="34" charset="0"/>
              </a:rPr>
              <a:t>(Level 1/Level 2)</a:t>
            </a:r>
          </a:p>
        </p:txBody>
      </p:sp>
      <p:pic>
        <p:nvPicPr>
          <p:cNvPr id="30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80171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10943" y="259062"/>
            <a:ext cx="6552728" cy="5040559"/>
          </a:xfrm>
          <a:prstGeom prst="roundRect">
            <a:avLst>
              <a:gd name="adj" fmla="val 8591"/>
            </a:avLst>
          </a:prstGeom>
          <a:solidFill>
            <a:schemeClr val="bg1"/>
          </a:solid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30044" y="783149"/>
            <a:ext cx="6119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2400" b="1" dirty="0" smtClean="0">
                <a:latin typeface="Myriad Pro" pitchFamily="34" charset="0"/>
              </a:rPr>
              <a:t>The Big Picture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2400" b="1" dirty="0"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 smtClean="0">
                <a:latin typeface="Myriad Pro" pitchFamily="34" charset="0"/>
              </a:rPr>
              <a:t>Consists of 1 terminal exam (unit 1)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latin typeface="Myriad Pro" pitchFamily="34" charset="0"/>
              </a:rPr>
              <a:t>a</a:t>
            </a:r>
            <a:r>
              <a:rPr lang="en-GB" altLang="en-US" sz="2400" b="1" dirty="0" smtClean="0">
                <a:latin typeface="Myriad Pro" pitchFamily="34" charset="0"/>
              </a:rPr>
              <a:t>nd 3 other units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 smtClean="0">
                <a:latin typeface="Myriad Pro" pitchFamily="34" charset="0"/>
              </a:rPr>
              <a:t>Unit 2 – Compulsory covers basic IT skills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 smtClean="0">
                <a:latin typeface="Myriad Pro" pitchFamily="34" charset="0"/>
              </a:rPr>
              <a:t>Unit 5 – Creating an interactive product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 smtClean="0">
                <a:latin typeface="Myriad Pro" pitchFamily="34" charset="0"/>
              </a:rPr>
              <a:t>Unit 6 – Creating digital images</a:t>
            </a:r>
            <a:endParaRPr lang="en-GB" altLang="en-US" sz="2400" b="1" dirty="0">
              <a:latin typeface="Myriad Pro" pitchFamily="34" charset="0"/>
            </a:endParaRPr>
          </a:p>
        </p:txBody>
      </p:sp>
      <p:pic>
        <p:nvPicPr>
          <p:cNvPr id="30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8767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10943" y="259062"/>
            <a:ext cx="6552728" cy="5040559"/>
          </a:xfrm>
          <a:prstGeom prst="roundRect">
            <a:avLst>
              <a:gd name="adj" fmla="val 8591"/>
            </a:avLst>
          </a:prstGeom>
          <a:solidFill>
            <a:schemeClr val="bg1"/>
          </a:solid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30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1026" y="768626"/>
            <a:ext cx="5155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Learning Intention</a:t>
            </a:r>
          </a:p>
          <a:p>
            <a:r>
              <a:rPr lang="en-GB" sz="2400" dirty="0" smtClean="0"/>
              <a:t>To understand the importance of good file management</a:t>
            </a:r>
          </a:p>
          <a:p>
            <a:endParaRPr lang="en-GB" sz="2400" dirty="0"/>
          </a:p>
          <a:p>
            <a:r>
              <a:rPr lang="en-GB" sz="2400" dirty="0" smtClean="0"/>
              <a:t>Success Criteria</a:t>
            </a:r>
          </a:p>
          <a:p>
            <a:r>
              <a:rPr lang="en-GB" sz="2400" dirty="0" smtClean="0"/>
              <a:t>Create an appropriate folder </a:t>
            </a:r>
            <a:r>
              <a:rPr lang="en-GB" sz="2400" dirty="0" smtClean="0"/>
              <a:t>structure for all units and tasks </a:t>
            </a:r>
            <a:endParaRPr lang="en-GB" sz="2400" dirty="0" smtClean="0"/>
          </a:p>
          <a:p>
            <a:r>
              <a:rPr lang="en-GB" sz="2400" dirty="0" smtClean="0"/>
              <a:t>Ensure folders and sub folders have suitable names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063212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79" t="37699" r="12417" b="19148"/>
          <a:stretch/>
        </p:blipFill>
        <p:spPr>
          <a:xfrm>
            <a:off x="761626" y="514350"/>
            <a:ext cx="108779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200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191" y="838200"/>
            <a:ext cx="598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/>
              <a:t>Using ICT to create business solutions</a:t>
            </a:r>
            <a:endParaRPr lang="en-GB" sz="24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4915626"/>
              </p:ext>
            </p:extLst>
          </p:nvPr>
        </p:nvGraphicFramePr>
        <p:xfrm>
          <a:off x="0" y="0"/>
          <a:ext cx="12192000" cy="695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99467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838200"/>
            <a:ext cx="5981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Digital Images</a:t>
            </a:r>
            <a:endParaRPr lang="en-GB" sz="2400" b="1" dirty="0" smtClean="0"/>
          </a:p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17409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635087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400318"/>
            <a:ext cx="59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400" b="1" dirty="0">
                <a:solidFill>
                  <a:srgbClr val="4B174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Creating an interactive product </a:t>
            </a:r>
            <a:br>
              <a:rPr lang="en-GB" altLang="en-US" sz="2400" b="1" dirty="0">
                <a:solidFill>
                  <a:srgbClr val="4B174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400" b="1" dirty="0">
                <a:solidFill>
                  <a:srgbClr val="4B174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using multimedia components</a:t>
            </a:r>
            <a:endParaRPr lang="en-GB" altLang="en-US" sz="2400" b="1" dirty="0">
              <a:solidFill>
                <a:srgbClr val="4B1748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1783566"/>
              </p:ext>
            </p:extLst>
          </p:nvPr>
        </p:nvGraphicFramePr>
        <p:xfrm>
          <a:off x="2147910" y="10004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2380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07768" y="260650"/>
            <a:ext cx="6552728" cy="5040559"/>
          </a:xfrm>
          <a:prstGeom prst="roundRect">
            <a:avLst>
              <a:gd name="adj" fmla="val 8591"/>
            </a:avLst>
          </a:prstGeom>
          <a:solidFill>
            <a:schemeClr val="bg1"/>
          </a:solidFill>
          <a:ln>
            <a:noFill/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4548188" y="909639"/>
            <a:ext cx="547211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/>
              <a:t>Learning Intention</a:t>
            </a:r>
          </a:p>
          <a:p>
            <a:r>
              <a:rPr lang="en-GB" dirty="0"/>
              <a:t>To understand the importance of good file management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Did you create </a:t>
            </a:r>
            <a:r>
              <a:rPr lang="en-GB" altLang="en-US" dirty="0" smtClean="0"/>
              <a:t>an appropriately </a:t>
            </a:r>
          </a:p>
          <a:p>
            <a:pPr eaLnBrk="1" hangingPunct="1"/>
            <a:r>
              <a:rPr lang="en-GB" altLang="en-US" dirty="0" smtClean="0"/>
              <a:t>named main folder?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Did you </a:t>
            </a:r>
            <a:r>
              <a:rPr lang="en-GB" altLang="en-US" dirty="0" smtClean="0"/>
              <a:t>add sub-folders for each unit?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Did you add </a:t>
            </a:r>
            <a:r>
              <a:rPr lang="en-GB" altLang="en-US" dirty="0" smtClean="0"/>
              <a:t>sub-folders </a:t>
            </a:r>
            <a:r>
              <a:rPr lang="en-GB" altLang="en-US" dirty="0"/>
              <a:t>for each </a:t>
            </a:r>
            <a:r>
              <a:rPr lang="en-GB" altLang="en-US" dirty="0" smtClean="0"/>
              <a:t>task?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548188" y="504825"/>
            <a:ext cx="558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/>
              <a:t>Reflection time – complete your WWW &amp; EBI</a:t>
            </a:r>
          </a:p>
        </p:txBody>
      </p:sp>
      <p:sp>
        <p:nvSpPr>
          <p:cNvPr id="23560" name="AutoShape 2" descr="data:image/jpeg;base64,/9j/4AAQSkZJRgABAQAAAQABAAD/2wCEAAkGBxQTEhUUEBQVFhUXFRQVFxgXFR0XGBcYHx8XGBoYHRccHCggHBolGxcdITIhJykrLi4uGB8zODMsNygtLisBCgoKBQUFDgUFDisZExkrKysrKysrKysrKysrKysrKysrKysrKysrKysrKysrKysrKysrKysrKysrKysrKysrK//AABEIAQkAvgMBIgACEQEDEQH/xAAcAAEAAgMBAQEAAAAAAAAAAAAABwgEBQYBAwL/xABLEAABAwICBwQECwQJAgcAAAABAAIDBBEFIQYHEjFBUWETInGBMkKRoQgUI1JicoKxwcLRQ5KishUkM1Njc4Ph8CU0FzVUs9Li8f/EABQBAQAAAAAAAAAAAAAAAAAAAAD/xAAUEQEAAAAAAAAAAAAAAAAAAAAA/9oADAMBAAIRAxEAPwCcUREBERAREQEREBERAXhK8e4AXJsBmbqC9YGsyesm+IYNtEOOwZY77cruIjOWzGM7v42JuBvDu9NdadFQEx3M843xxkd0/Tfub4ZnouMpsd0hxTvUkbKSB2bX2DbtO7vvu52XrNaPJb/V1qkgow2asDZ6nIgEXiiO+zQfScD6x5C1t5k4NQQz/wCGGLuBdJi7w852Ekxbfx2hb2LAq8exzBHtNcRV0pIbtk7Q45CSwex31gRyU7WWHi2Gx1EMkM7dqORpY4dDy5EbweBQYmjGkENdTsqKZ12OuCDk5jhvY4cHD9CMiFt1AGqypfhmMzYbK67JHOjF9xe0bcT7cC5mX2hyU/oCIiAiIgIiICIiAiIgIiICIiAhRanSrGm0dJNUv3RsLgL22nbmt83EDzQRVr005cL4bSE7TgBUFu+x3QjqQQT4gcSuo1Tav24fD2szQauRo2zv7Jpz7Jp/mPE9Ao21L4K6vxGStqu+IXGUk57U7j3fZm7pZqsYgBERAXhXqFBXzXU/4pjVNVN+ZBKbZElj3A59WtAVgwq7fCNmBroGj1afPzc4qw0N9kbW+wv48UH7REQEREBERAREQEREBERAREQFD/wjsVLKWnp2kjtZXPcBxbGBkftSA+XRTAq8fCOqr1tPHn3INoj6znf/AB9yCQNQmHCPCmSAZzSyyE87OMQ90fvUjrktU4H9EUdv7r37Tr+9dagIiIC8cbb16tbpBPswu4F1mDzyPuugrnrMk+OYyyIE94wxeG27a9wkHsVnQqy6vB8c0hZLvaJZpvBrQ7Y9+wrNoCIiAiIgIiICIiAiIgIiICIiAq5/CLpi3EIpDufTNA+y99/5grGKK/hA6PmeiZUMF3UzyXf5T7B3scGnwug+2oHGhNhvYX79PI5tuOw8l7T4Xc4fZUnKp2q3Sv8Ao+uZI8nsZPkphyaSLPtza6x8NrmrXsdcXGYQfpERAXIaw63s4SfmRTSn7LTb8V16jrWk75Gq6Ukv8r0EY/B4jvijzypZT4d6IfirJqtfweX2xRw50so/iiP4KyiAiIgIiICIiAiIgIiICIiAiIgL4V1K2WN8cg2mPa5jgeLXCxHsK+6IKbaXaPvoauWmkzMbu6bemw5sd5tI87jgp41EaWfGaQ0spvLTAAZ5uh3NP2T3fDZ5rXfCH0bD4I61je9ERFJbjG6+yT9V+X2yoo1ZY6aPEqeUmzC7spM7DYf3TfoCQ77KC3KLwL1AUf6xacvbOwb30z2jza8D3qQFyml0dpGOIyLbHrY//ZBX3U5iHY4vTHcJC6J3g9pA/isrWqmFdE+kq3BuT4JrtPVrrtPuBVwcFxJtTBFPGbsljbIPMA28t3kgzkREBERAREQEREBEXl0HqLU4vpNSU3/c1MMR4NfI0OPg29z7FyVbrnwtnoySSb/Qidb2u2UEhooml19UIPdgqT5MH514zX1RcaepHkw/nQS0ijOn134a70u3ZnxiuB17ritzR608Kk3VbW/Xa9n8zQg3OmWHiooamE+vBIBxs6xLTboQD5KnAVqdI9ZmGxU8hbVRyOLHBrIjtuc4g2GWQz4nJVVQXUwKq7WmgkPrwxP9rQfxWctfo9TmOlgYd7IYmnhuaBuWwQFotLYLxBw9V3uOX32W9Xxq4A9jmHc4Ef7oKwa3MJ2KhtQ0d2ZoDj/iNAHvZs+wqQPg96VB8T6GR3fjvJDfjGbbTR9V2fg7osjSzAhU08kD7B4N2E+rI29j4bx4EqDcIr5qKqZLHdk0L9xHEXDmEciLtPQlBc4L1aPQ/SaHEKZlRAcjk9t+9G/ix3Ue8EHit4gIiICIiAvLoVB+tzWo4OfR4c/Ztds07TnfcWRnhbi4eXNB22nGtGkoC6MHt6gfsoyLNP035hvhYnooaxfWFi2JvMVOZGtO6Gla69urm3eeRzt0W81fan5KgNqMSLo4iA5sQylkG+7z6gPtP0eM54LglPSRiKliZEwWyaMz1Lt7j1JJQV8wXUriM/fqHR04Nye0dtyfutv73Bdfh2oKAD+sVcrz/hsbGP4ton3KZAvUEas1J4YLXE58Zd/sC+jtS2F/3co/1nKRlqK7BXS32qqpaM8o3Mjt0u1gPtJQcNVajsOcO46oZ1EgP8zStPW6gYT/AGNZI3f6cTX+GbXNW6xzVxPm6DE8R4nZNQXEeDRs3HS91x01LjlML0le+cD1XkF/H1ZQ5p9t0H7dqBm9WsiI6xOH5itro5qIZHK2SsqO1a0g9mxmyHWz7zi4nZ6Aea12B68J4X9nidNctycYx2cgPWNxsfaFMOjektNXR9pSSte3K43OYeTmnNpQbYBeoiAiIg5TSqh2XCUbnWDujuB8wPd1UN6ztEy+9XALuA+WaB6QH7QDmB6XQX4FWKqqdr2lrxcHIrg8Qo3QvLHeIPMc0EFavNM5MNqQ9pLoXkNnjv6TfnD6bb3B8uKtbh1dHPEyWFwfG9oc1w3EH/m5Vk1i6GiC9TTNtCT32D9m4neB8wnK3A5brLc6kdPTTSiiqHHsJX2iJ3RSHh9R5PkbHiSgsWiBEBERBwGubSt1DQ2hdaec9kw8Wttd7/EDIdXBcDqK0DZMfj9UwOY1xFOw7nPG+QjiGnIdQTwC1vwgKt0uJxwg5RwxtaPpPLiT53aPshT/AIDhjaanhgYLNijYwdbAAnxJz80GeAvURAREQEREBcxpRhwHyrBbOz/wd7cvMLp1iYswGGQH5jvuJB9qCItL9GY6yIiwEzQezkOVjn3XH5hPs3jrDmA41UYfUiWElkkbi17TudY2dG9vEZbvPeFYJQ5rZwwR1bZWiwmZtH67e673bJ8SUFlNE9II66ljqIdzxm29yx49Jh6g/gVuFAvwb8ZIlqaVxyc1s7Byc2zH+0Fv7qnpAREQFg4thzZmbJyIzaeR/RZyII2rKX0opWgixa9pzBByI6gj71AmmOAmkqXR59m7vxE8WE5AnmNx8L8VajSPC9tvaMHfaM/pN/Ub1EusvBxPRueB34LyNP0P2jfDZAd9lB2mprTD49R7ExvUU+yyQ8Xtz2H+JAseoJ4qQlU3VTpEaLEoXk/JyEQSfVeQA77LrO8irYtQeoiIKza44+zx0vccnfFpPAANH5SfNWYaVAPwjsILamnqgO6+IwuyyDmFzhnzLX/wKTtVmk7a6giff5WMNhlHEPaANrwcLHzI4IOxREQEREBERAWvx2bZgk6t2R4uy/FZ5cuP0ixMSuDGG7Gnf853PwH6oNOFGGueQXpm+taV3Wx2APe0+xSXPO1jXPkcGtaC5zjkABvJUC6Y42aypfLuZkyMHgwXtfqSSfNB1WoXb/pePY3dlNt/V2cv49lWdVe/g/YaW1BqXCzXXgZ1uNp58Lhg9vJWECAiIgIiIPCuJ0ioBHKcu48E24Z5Ob4Z+whdutLpVT7UO1xYQfI5H7wfJBUXHKHsKiaL5kjmjwudk+YsVYXVTrQbXAU1XssqgO6Rk2cDiBweBvbxzI4gQ5rVpgyvc4ftI4n+dtg+9i5KCZzHNewlrmkOa4GxaQbgg8CCgu+i4zVbpkMSow99hPGRHM0fOtk8dHDPxBC7NBzunmjDMRo5Kd1g42fE8i+xIPRPgblp6OKrPgGOVeDVrtkFr2O7OaJ3ovA4H72uHO4yOdulHWt7RKiqKd9TUyCnkiblPa9xwjc0ZvucgBmCcuIQZ2iGs2jrmgB3ZS8YnnMHjYj0h1A8bLsoaljvQc13gQVSRriCCMjvHAgrpML09rYbAS9oBuEo2/4/T96C3iKtlJrglA78B/053M9xaVsG63YyO9HU+HaBw97ggsA+QDeQPE2WtqsfhZudtnk3P37veoHqda8XqU0jj9KQN/K5a2r1rTH+yp429XOc/wC7ZQTRieNSTd30W/NG8+J4+C5THdKKakB7aQbfCNvekPLu+r4usFD+JabVs1w+dzWn1Y/kxbldtiR0JK0bGOe6zQXOJ3C5JPhvJQdHpbplLWnZ/s4QbiMG9+RefWPuHvXNxAFwDjYEgE8hxK3FXolVxQ9vLC5rON/SaPnOZ6TW9SFpEFmMGp2U3ZMiFmRFoHgDmepOZ8SpJCiLRbEBUUkMl7kxtDvrtGy73i/mFKOD1PaQsdfO1j4jI/r5oM1ERAREQFj4hFtxvbzY4e7JZC8KCsOuNg7eA8TE6/k4/qtVpfoPJRU1JVZmKoijLr2vHKW7RYbcCLkHoRwXUa0MNM+JUlMy93uMWWdry7JPkBe/RTpj+j8VVRvpJBaN0ew3L0CB3HDq0gHyQVu1N6QmkxKMONop/kJBw73oO8Q+2fIu5q1KpRiNFJTzPikBbJG9zHcLOabXHsuPJXF0bxD4xSU8397DFIfFzQT7yg2JVaNd2lxq6008bj2FMSwAHJ0oye/rb0R4G29WH0jxAU9LPOf2UUknPNrSR71VHQTBDX4hBC8kh7y+Um5JY0F77nmQCL8yEEk6m9WTJGNrq9gc13egicMiOEjxxB4DdxPBdhjupnDpyXRsfTuOd4nd2/1HXAHQWUhwxhoDWgBoAAA3ADIADkv2ggTENQMwv8Xq43chJGWe1zS77lqH6i8SG59KfCV/4xhWSRBXKHUPiBI2pqQDjZ8hI8uyAPtW4pvg/Ov8rWtA+hCSfe9TqiCEJNUNNTH5YSTD5xfstPSzACPC/mtzhuEwU4tTxMj4d0Znxce8fMqUZ4Q9pa4XBFiFwVbTmORzD6pt4jeD7CEGO5oIIIBBBBBFwRuII4hQRp3gQpKpzGC0bgJI+Nmm42b9HAjjuCnhR3rlpgYqeTiJHs8iAfyoNTqp0hEUhpZDZsp2oyTYCW1rfaAA8QOanXRev2HmNxyecujv9/wCqYx1jcKaNAdLxVMEUzrVDBv3dqB64+kAMx587BPKLUYDiwlbsuPygGf0h84fitugIiICIvCgjLB8G7fSCeoIuykiEYNsu1kL35HmGPN/Fqk1a7BsOEIkJttyyyTSEcXOOQ67LA1n2VskFaNf2E9jifatFmzxMkJ4F7bsd52a0/aUxanKnbwilPzWvZ+69wXEfCUpRsUcvEOmZ5ENd+C63UX/AOTwfXn/APceg3Gs4f8ASq23/p3qHPg5wtNfM4+k2nNvN7LqetIKDt6WeE59pFJH+80ge8quWo7Evi+LMjku3tmSQG+Wy/0mgg532mbNubkFnUXgXqAiIgIiIC4vSf8A7g/Vbf2fouxmlDQS42ABJPILgK+p7SRz/nHLw3D3Ae9B8FHGuWsAZTxcS58hHQd0H2l3sKkKpqGxsc+Rwaxo2nOO4BQDpVjZrKl8xyB7rG/NYPRHjxPUlB7ojRNmrIInjaa6QbQN825lwyN9wK6TSbQOemf21HtSRtIeLH5WIjO9h6VrDvDPmBvPLYBiz6SZs0bWOe0OA2wSMwWncQb2PPipDwfWnG6wqojGcrvjO02/PYPeA8CUGToVrFbJsR1ThHMLbMu5jzw2uDHH909NymjCMea+zZbNfwPB3LwKi6rwKgxFnahrXbX7WI7D7245ekOTwSsnANH5KYiNlWTBu2J49vYH0Xtc0tHkR0QTGCvVqcMoZo7AzBzORaTl0dfL3rbICIiAiIgh/wCEi8fFKUcTUOPsY6/3hdfqjpTHhFICLXjL/wB5znD3G/mo5+EXWGSejpY7ufsufsjeS9wjZ5ktcprwihEEEULd0UbIx4NAb+CDLKrFrgwB1BiZmhu1szvjMThlsyXBeB1D+94OCs8ua0/0SjxKkdA8hrx34n2vsPG77J3HoUGFq405jxKnBu0VLGgTR7u989o+Yd/G24rslTaqgqsNqi123BPE7eDY25g+sw+whSXo1rxkaAytZe2XaNF79Sy4I8QT4BBPyKOaLWvSyDuyw35Pc6M+x4Cy3aesIu2alH+q0/nQd2sasrmRC8jgOm8nwG8qOqzTyP162FvRsjPym65fENZFE25a+SZ30GOz+1JsoJBxjGHTd0d1gO7i7qf0XN4zjUFKzbqJA0cBvc76rRmfu5kKMsY1nzyXFMxsIz7x77/aQGj2ea4mqqnyuL5Xue473PcXE+ZzQdDpjpjLWu2QNiAG7WXuTyc88XdNwv5nU4Dg0tXKIoRcnefVY3i5x5D37gt9orq8rKwCQRvjg/vXMJv9Rm9/ju35qWcDwOGkj7OBtvnE+m883H8NwQfGk0ap2UzaYxtfG0euAS5x3vvwcSN4OWQUcab6BmmaZ6YufCPSac3Rjnf1mZ2vvGV771Ly8c0EEEXBFiDmCDkQRysgr5o7js1JL2kJ322mn0XgcHD8d44KdcCxZlVAyaL0Xbwd7XDJzT1HvuCoR01wYUlXJE30DZ8f1HZgeRu2/RdNqfxMtmkpye7IztGi/rtte3i0n90ILC6L1u3GWOObLAfVO78R7Fu1x2ir7T25sd7iD/zxXYoBWLT1e3JI0boy1pP0iNojyBb7VjY/izKeF0jyBZriL8gLl3gBn/8Aq5rQXH2fFmvm2g6Zz6gki+Uh2mA24iPYbfjZB3C+NVUNjaXONgP+WHVayo0khA7u048g0j3myivWvpq8M7CM/LS91rGXvGx3dLssy93ojjmTyuGr0avjGkTqk5wU5DxxaGs7sQB6v73tVgVxOqfRD+j6INkH9YlIkm3Xabd2O4vk0e8u5rtkBERBzemWhdLiMexUs7wBDJW5SM8DxF/VOSgnSfU3X013QAVUYvnGLSW6xEk36NLlZpeEIKT1tBLEdmaOSM8nsLD7HALGVrtb9Z2OE1TrAlzBEMgbdoRGd/0XFRR8H3AYqipqJKiNkjYomNa17Q9u0919qxBzAYR9pBFC2WG4BVVBHxennlvbNkbnDxuBYDqrf0uBUsZvHTwMPNsLGn3BZ4YOCCtuA6kq+Yg1BjpmZX2j2j/JjTb2uClXRXVJQUZD3MNRKPXmsWg77tj9EZ87kc136IPA0LBxPCmTDvCzuDgMx+o6LPRBHVTAWOLHbwbH9fBfNbrSxgEwI4sF/IuH3LSoIn1yNHbwHK5iN+dto2/FaPVwf+o0/jIP4Hr6aysTE9c/ZN2xAQjldt9v+Muz6LJ1UUm3XB3COOR/he0f50FgdE4rzF3BrD7SRb3ArocTxNkI7xu7g0bz+g6rkKXE3xsLY7Nubl1ruPtyA8lyemmlbaNhJIfO8dxhNyeG27jsjPxItzIDE1iY6+qnioWHvzub2uz+zhvtFo8WguPGw+kuqa0AAAWAFgOQH+ygLCdJpoJ31A2HzPDgXyAuI2jdxABAud3hcLq8OwfGsW7p7RsJ3ue3sISD0AHaeABQdFpTp5FB8nTWmnJ2Rs95jDuzI9J1/VHmeB3uqrV5I2T+kcUBdUOO1FG/Mx33SPHB9sg31R1ts73QDVZTYeRLIe3qRukc2zWfUZc2P0jc8rXsu/AQAF6iICIiAiIg4HXjEXYPUWF7OhcfAPbcrj/g11I2KyP1tqF/lZ4+8KXNI8KbVUs9O7dLG9l+RIyPkbHyVYtAMfdhGJXnDmtBfBUNtcgXzNhvLXNB6gHmgtei+FHVslY2SJzXseA5rmm4cDuIK+6AiIgLwlfGrq2Ri73AeO8+A3lcvjGPmQFsd2s9ZxyJH5QgxcdqxLMS3cAGA8wOPtJ9y4XTzSkUcRZGf6xI3uAfswcu0P4cz0C12lOsWKEGOjLZZPn74mdQfXPhl1O5RRW1j5XukkcXPcbuc7MkoPiTf71NerfR80tNtyC0s1nuB3tYPQaeRsS4+I5KIsDrmwSiR0TZS3NjXkhgdwc4DN1uVx15HPx3S2rqriWUhh9RncZ4EDN32iUEjaV6wYae8dNaaXdcZxsPUj0iOQy68Fx+hejNRjNYe0c4sBDp5j6rfmjgHHcBuHKwWToHqvqsQLXvBgpsiZHjN4/w2+tfmbDqdysho5gEFFA2CmZsMbnzLnHe5zuLjz8BuCDHwvRChpyDBSwMcBYOEYLv3iL36reAL1EBERAREQEREBERAKiPXFqzdVk1lE284AEse7tQMg5v+IBYW4gDiM5cRBUbRbTWtw1xbC8hgcduF4OztDI93e12VvvUoYVr1jIAqInMPMN22+0EH+FSBpZoBRYhnUxWktYSxnYlH2rEO8HAqNMV1Auv/VatpHzZo7H99t7/ALqDfnXVR8HAeMch/KtXiOumH1XSnpHEG+97gVy0uovEQbNfTEc+0cPdsLOptQlWbdpU07fAPcfuCDW4prXcSewgFz60zy4/utt/MuKxrSapqsp5SW3uGDusHLujf4m5UzYfqBgH/cVcr/8AKY2P+bbXc4Hq4w6lIMVMxzhufJ8o6/PvXAPgEFcdFtAa6vIMEJEZ/aydyMDmCc3cu6CpCHwfpMv68zr8gfd8pmp3AXqCF8P1AxD+3rJHf5cbWZfaLl2+jurPDqMh0cAfIP2kx7R1+dj3QfABdiiDwBeo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3561" name="AutoShape 4" descr="data:image/jpeg;base64,/9j/4AAQSkZJRgABAQAAAQABAAD/2wCEAAkGBxQTEhUUEBQVFhUXFRQVFxgXFR0XGBcYHx8XGBoYHRccHCggHBolGxcdITIhJykrLi4uGB8zODMsNygtLisBCgoKBQUFDgUFDisZExkrKysrKysrKysrKysrKysrKysrKysrKysrKysrKysrKysrKysrKysrKysrKysrKysrK//AABEIAQkAvgMBIgACEQEDEQH/xAAcAAEAAgMBAQEAAAAAAAAAAAAABwgEBQYBAwL/xABLEAABAwICBwQECwQJAgcAAAABAAIDBBEFIQYHEjFBUWETInGBMkKRoQgUI1JicoKxwcLRQ5KishUkM1Njc4Ph8CU0FzVUs9Li8f/EABQBAQAAAAAAAAAAAAAAAAAAAAD/xAAUEQEAAAAAAAAAAAAAAAAAAAAA/9oADAMBAAIRAxEAPwCcUREBERAREQEREBERAXhK8e4AXJsBmbqC9YGsyesm+IYNtEOOwZY77cruIjOWzGM7v42JuBvDu9NdadFQEx3M843xxkd0/Tfub4ZnouMpsd0hxTvUkbKSB2bX2DbtO7vvu52XrNaPJb/V1qkgow2asDZ6nIgEXiiO+zQfScD6x5C1t5k4NQQz/wCGGLuBdJi7w852Ekxbfx2hb2LAq8exzBHtNcRV0pIbtk7Q45CSwex31gRyU7WWHi2Gx1EMkM7dqORpY4dDy5EbweBQYmjGkENdTsqKZ12OuCDk5jhvY4cHD9CMiFt1AGqypfhmMzYbK67JHOjF9xe0bcT7cC5mX2hyU/oCIiAiIgIiICIiAiIgIiICIiAhRanSrGm0dJNUv3RsLgL22nbmt83EDzQRVr005cL4bSE7TgBUFu+x3QjqQQT4gcSuo1Tav24fD2szQauRo2zv7Jpz7Jp/mPE9Ao21L4K6vxGStqu+IXGUk57U7j3fZm7pZqsYgBERAXhXqFBXzXU/4pjVNVN+ZBKbZElj3A59WtAVgwq7fCNmBroGj1afPzc4qw0N9kbW+wv48UH7REQEREBERAREQEREBERAREQFD/wjsVLKWnp2kjtZXPcBxbGBkftSA+XRTAq8fCOqr1tPHn3INoj6znf/AB9yCQNQmHCPCmSAZzSyyE87OMQ90fvUjrktU4H9EUdv7r37Tr+9dagIiIC8cbb16tbpBPswu4F1mDzyPuugrnrMk+OYyyIE94wxeG27a9wkHsVnQqy6vB8c0hZLvaJZpvBrQ7Y9+wrNoCIiAiIgIiICIiAiIgIiICIiAq5/CLpi3EIpDufTNA+y99/5grGKK/hA6PmeiZUMF3UzyXf5T7B3scGnwug+2oHGhNhvYX79PI5tuOw8l7T4Xc4fZUnKp2q3Sv8Ao+uZI8nsZPkphyaSLPtza6x8NrmrXsdcXGYQfpERAXIaw63s4SfmRTSn7LTb8V16jrWk75Gq6Ukv8r0EY/B4jvijzypZT4d6IfirJqtfweX2xRw50so/iiP4KyiAiIgIiICIiAiIgIiICIiAiIgL4V1K2WN8cg2mPa5jgeLXCxHsK+6IKbaXaPvoauWmkzMbu6bemw5sd5tI87jgp41EaWfGaQ0spvLTAAZ5uh3NP2T3fDZ5rXfCH0bD4I61je9ERFJbjG6+yT9V+X2yoo1ZY6aPEqeUmzC7spM7DYf3TfoCQ77KC3KLwL1AUf6xacvbOwb30z2jza8D3qQFyml0dpGOIyLbHrY//ZBX3U5iHY4vTHcJC6J3g9pA/isrWqmFdE+kq3BuT4JrtPVrrtPuBVwcFxJtTBFPGbsljbIPMA28t3kgzkREBERAREQEREBEXl0HqLU4vpNSU3/c1MMR4NfI0OPg29z7FyVbrnwtnoySSb/Qidb2u2UEhooml19UIPdgqT5MH514zX1RcaepHkw/nQS0ijOn134a70u3ZnxiuB17ritzR608Kk3VbW/Xa9n8zQg3OmWHiooamE+vBIBxs6xLTboQD5KnAVqdI9ZmGxU8hbVRyOLHBrIjtuc4g2GWQz4nJVVQXUwKq7WmgkPrwxP9rQfxWctfo9TmOlgYd7IYmnhuaBuWwQFotLYLxBw9V3uOX32W9Xxq4A9jmHc4Ef7oKwa3MJ2KhtQ0d2ZoDj/iNAHvZs+wqQPg96VB8T6GR3fjvJDfjGbbTR9V2fg7osjSzAhU08kD7B4N2E+rI29j4bx4EqDcIr5qKqZLHdk0L9xHEXDmEciLtPQlBc4L1aPQ/SaHEKZlRAcjk9t+9G/ix3Ue8EHit4gIiICIiAvLoVB+tzWo4OfR4c/Ztds07TnfcWRnhbi4eXNB22nGtGkoC6MHt6gfsoyLNP035hvhYnooaxfWFi2JvMVOZGtO6Gla69urm3eeRzt0W81fan5KgNqMSLo4iA5sQylkG+7z6gPtP0eM54LglPSRiKliZEwWyaMz1Lt7j1JJQV8wXUriM/fqHR04Nye0dtyfutv73Bdfh2oKAD+sVcrz/hsbGP4ton3KZAvUEas1J4YLXE58Zd/sC+jtS2F/3co/1nKRlqK7BXS32qqpaM8o3Mjt0u1gPtJQcNVajsOcO46oZ1EgP8zStPW6gYT/AGNZI3f6cTX+GbXNW6xzVxPm6DE8R4nZNQXEeDRs3HS91x01LjlML0le+cD1XkF/H1ZQ5p9t0H7dqBm9WsiI6xOH5itro5qIZHK2SsqO1a0g9mxmyHWz7zi4nZ6Aea12B68J4X9nidNctycYx2cgPWNxsfaFMOjektNXR9pSSte3K43OYeTmnNpQbYBeoiAiIg5TSqh2XCUbnWDujuB8wPd1UN6ztEy+9XALuA+WaB6QH7QDmB6XQX4FWKqqdr2lrxcHIrg8Qo3QvLHeIPMc0EFavNM5MNqQ9pLoXkNnjv6TfnD6bb3B8uKtbh1dHPEyWFwfG9oc1w3EH/m5Vk1i6GiC9TTNtCT32D9m4neB8wnK3A5brLc6kdPTTSiiqHHsJX2iJ3RSHh9R5PkbHiSgsWiBEBERBwGubSt1DQ2hdaec9kw8Wttd7/EDIdXBcDqK0DZMfj9UwOY1xFOw7nPG+QjiGnIdQTwC1vwgKt0uJxwg5RwxtaPpPLiT53aPshT/AIDhjaanhgYLNijYwdbAAnxJz80GeAvURAREQEREBcxpRhwHyrBbOz/wd7cvMLp1iYswGGQH5jvuJB9qCItL9GY6yIiwEzQezkOVjn3XH5hPs3jrDmA41UYfUiWElkkbi17TudY2dG9vEZbvPeFYJQ5rZwwR1bZWiwmZtH67e673bJ8SUFlNE9II66ljqIdzxm29yx49Jh6g/gVuFAvwb8ZIlqaVxyc1s7Byc2zH+0Fv7qnpAREQFg4thzZmbJyIzaeR/RZyII2rKX0opWgixa9pzBByI6gj71AmmOAmkqXR59m7vxE8WE5AnmNx8L8VajSPC9tvaMHfaM/pN/Ub1EusvBxPRueB34LyNP0P2jfDZAd9lB2mprTD49R7ExvUU+yyQ8Xtz2H+JAseoJ4qQlU3VTpEaLEoXk/JyEQSfVeQA77LrO8irYtQeoiIKza44+zx0vccnfFpPAANH5SfNWYaVAPwjsILamnqgO6+IwuyyDmFzhnzLX/wKTtVmk7a6giff5WMNhlHEPaANrwcLHzI4IOxREQEREBERAWvx2bZgk6t2R4uy/FZ5cuP0ixMSuDGG7Gnf853PwH6oNOFGGueQXpm+taV3Wx2APe0+xSXPO1jXPkcGtaC5zjkABvJUC6Y42aypfLuZkyMHgwXtfqSSfNB1WoXb/pePY3dlNt/V2cv49lWdVe/g/YaW1BqXCzXXgZ1uNp58Lhg9vJWECAiIgIiIPCuJ0ioBHKcu48E24Z5Ob4Z+whdutLpVT7UO1xYQfI5H7wfJBUXHKHsKiaL5kjmjwudk+YsVYXVTrQbXAU1XssqgO6Rk2cDiBweBvbxzI4gQ5rVpgyvc4ftI4n+dtg+9i5KCZzHNewlrmkOa4GxaQbgg8CCgu+i4zVbpkMSow99hPGRHM0fOtk8dHDPxBC7NBzunmjDMRo5Kd1g42fE8i+xIPRPgblp6OKrPgGOVeDVrtkFr2O7OaJ3ovA4H72uHO4yOdulHWt7RKiqKd9TUyCnkiblPa9xwjc0ZvucgBmCcuIQZ2iGs2jrmgB3ZS8YnnMHjYj0h1A8bLsoaljvQc13gQVSRriCCMjvHAgrpML09rYbAS9oBuEo2/4/T96C3iKtlJrglA78B/053M9xaVsG63YyO9HU+HaBw97ggsA+QDeQPE2WtqsfhZudtnk3P37veoHqda8XqU0jj9KQN/K5a2r1rTH+yp429XOc/wC7ZQTRieNSTd30W/NG8+J4+C5THdKKakB7aQbfCNvekPLu+r4usFD+JabVs1w+dzWn1Y/kxbldtiR0JK0bGOe6zQXOJ3C5JPhvJQdHpbplLWnZ/s4QbiMG9+RefWPuHvXNxAFwDjYEgE8hxK3FXolVxQ9vLC5rON/SaPnOZ6TW9SFpEFmMGp2U3ZMiFmRFoHgDmepOZ8SpJCiLRbEBUUkMl7kxtDvrtGy73i/mFKOD1PaQsdfO1j4jI/r5oM1ERAREQFj4hFtxvbzY4e7JZC8KCsOuNg7eA8TE6/k4/qtVpfoPJRU1JVZmKoijLr2vHKW7RYbcCLkHoRwXUa0MNM+JUlMy93uMWWdry7JPkBe/RTpj+j8VVRvpJBaN0ew3L0CB3HDq0gHyQVu1N6QmkxKMONop/kJBw73oO8Q+2fIu5q1KpRiNFJTzPikBbJG9zHcLOabXHsuPJXF0bxD4xSU8397DFIfFzQT7yg2JVaNd2lxq6008bj2FMSwAHJ0oye/rb0R4G29WH0jxAU9LPOf2UUknPNrSR71VHQTBDX4hBC8kh7y+Um5JY0F77nmQCL8yEEk6m9WTJGNrq9gc13egicMiOEjxxB4DdxPBdhjupnDpyXRsfTuOd4nd2/1HXAHQWUhwxhoDWgBoAAA3ADIADkv2ggTENQMwv8Xq43chJGWe1zS77lqH6i8SG59KfCV/4xhWSRBXKHUPiBI2pqQDjZ8hI8uyAPtW4pvg/Ov8rWtA+hCSfe9TqiCEJNUNNTH5YSTD5xfstPSzACPC/mtzhuEwU4tTxMj4d0Znxce8fMqUZ4Q9pa4XBFiFwVbTmORzD6pt4jeD7CEGO5oIIIBBBBBFwRuII4hQRp3gQpKpzGC0bgJI+Nmm42b9HAjjuCnhR3rlpgYqeTiJHs8iAfyoNTqp0hEUhpZDZsp2oyTYCW1rfaAA8QOanXRev2HmNxyecujv9/wCqYx1jcKaNAdLxVMEUzrVDBv3dqB64+kAMx587BPKLUYDiwlbsuPygGf0h84fitugIiICIvCgjLB8G7fSCeoIuykiEYNsu1kL35HmGPN/Fqk1a7BsOEIkJttyyyTSEcXOOQ67LA1n2VskFaNf2E9jifatFmzxMkJ4F7bsd52a0/aUxanKnbwilPzWvZ+69wXEfCUpRsUcvEOmZ5ENd+C63UX/AOTwfXn/APceg3Gs4f8ASq23/p3qHPg5wtNfM4+k2nNvN7LqetIKDt6WeE59pFJH+80ge8quWo7Evi+LMjku3tmSQG+Wy/0mgg532mbNubkFnUXgXqAiIgIiIC4vSf8A7g/Vbf2fouxmlDQS42ABJPILgK+p7SRz/nHLw3D3Ae9B8FHGuWsAZTxcS58hHQd0H2l3sKkKpqGxsc+Rwaxo2nOO4BQDpVjZrKl8xyB7rG/NYPRHjxPUlB7ojRNmrIInjaa6QbQN825lwyN9wK6TSbQOemf21HtSRtIeLH5WIjO9h6VrDvDPmBvPLYBiz6SZs0bWOe0OA2wSMwWncQb2PPipDwfWnG6wqojGcrvjO02/PYPeA8CUGToVrFbJsR1ThHMLbMu5jzw2uDHH909NymjCMea+zZbNfwPB3LwKi6rwKgxFnahrXbX7WI7D7245ekOTwSsnANH5KYiNlWTBu2J49vYH0Xtc0tHkR0QTGCvVqcMoZo7AzBzORaTl0dfL3rbICIiAiIgh/wCEi8fFKUcTUOPsY6/3hdfqjpTHhFICLXjL/wB5znD3G/mo5+EXWGSejpY7ufsufsjeS9wjZ5ktcprwihEEEULd0UbIx4NAb+CDLKrFrgwB1BiZmhu1szvjMThlsyXBeB1D+94OCs8ua0/0SjxKkdA8hrx34n2vsPG77J3HoUGFq405jxKnBu0VLGgTR7u989o+Yd/G24rslTaqgqsNqi123BPE7eDY25g+sw+whSXo1rxkaAytZe2XaNF79Sy4I8QT4BBPyKOaLWvSyDuyw35Pc6M+x4Cy3aesIu2alH+q0/nQd2sasrmRC8jgOm8nwG8qOqzTyP162FvRsjPym65fENZFE25a+SZ30GOz+1JsoJBxjGHTd0d1gO7i7qf0XN4zjUFKzbqJA0cBvc76rRmfu5kKMsY1nzyXFMxsIz7x77/aQGj2ea4mqqnyuL5Xue473PcXE+ZzQdDpjpjLWu2QNiAG7WXuTyc88XdNwv5nU4Dg0tXKIoRcnefVY3i5x5D37gt9orq8rKwCQRvjg/vXMJv9Rm9/ju35qWcDwOGkj7OBtvnE+m883H8NwQfGk0ap2UzaYxtfG0euAS5x3vvwcSN4OWQUcab6BmmaZ6YufCPSac3Rjnf1mZ2vvGV771Ly8c0EEEXBFiDmCDkQRysgr5o7js1JL2kJ322mn0XgcHD8d44KdcCxZlVAyaL0Xbwd7XDJzT1HvuCoR01wYUlXJE30DZ8f1HZgeRu2/RdNqfxMtmkpye7IztGi/rtte3i0n90ILC6L1u3GWOObLAfVO78R7Fu1x2ir7T25sd7iD/zxXYoBWLT1e3JI0boy1pP0iNojyBb7VjY/izKeF0jyBZriL8gLl3gBn/8Aq5rQXH2fFmvm2g6Zz6gki+Uh2mA24iPYbfjZB3C+NVUNjaXONgP+WHVayo0khA7u048g0j3myivWvpq8M7CM/LS91rGXvGx3dLssy93ojjmTyuGr0avjGkTqk5wU5DxxaGs7sQB6v73tVgVxOqfRD+j6INkH9YlIkm3Xabd2O4vk0e8u5rtkBERBzemWhdLiMexUs7wBDJW5SM8DxF/VOSgnSfU3X013QAVUYvnGLSW6xEk36NLlZpeEIKT1tBLEdmaOSM8nsLD7HALGVrtb9Z2OE1TrAlzBEMgbdoRGd/0XFRR8H3AYqipqJKiNkjYomNa17Q9u0919qxBzAYR9pBFC2WG4BVVBHxennlvbNkbnDxuBYDqrf0uBUsZvHTwMPNsLGn3BZ4YOCCtuA6kq+Yg1BjpmZX2j2j/JjTb2uClXRXVJQUZD3MNRKPXmsWg77tj9EZ87kc136IPA0LBxPCmTDvCzuDgMx+o6LPRBHVTAWOLHbwbH9fBfNbrSxgEwI4sF/IuH3LSoIn1yNHbwHK5iN+dto2/FaPVwf+o0/jIP4Hr6aysTE9c/ZN2xAQjldt9v+Muz6LJ1UUm3XB3COOR/he0f50FgdE4rzF3BrD7SRb3ArocTxNkI7xu7g0bz+g6rkKXE3xsLY7Nubl1ruPtyA8lyemmlbaNhJIfO8dxhNyeG27jsjPxItzIDE1iY6+qnioWHvzub2uz+zhvtFo8WguPGw+kuqa0AAAWAFgOQH+ygLCdJpoJ31A2HzPDgXyAuI2jdxABAud3hcLq8OwfGsW7p7RsJ3ue3sISD0AHaeABQdFpTp5FB8nTWmnJ2Rs95jDuzI9J1/VHmeB3uqrV5I2T+kcUBdUOO1FG/Mx33SPHB9sg31R1ts73QDVZTYeRLIe3qRukc2zWfUZc2P0jc8rXsu/AQAF6iICIiAiIg4HXjEXYPUWF7OhcfAPbcrj/g11I2KyP1tqF/lZ4+8KXNI8KbVUs9O7dLG9l+RIyPkbHyVYtAMfdhGJXnDmtBfBUNtcgXzNhvLXNB6gHmgtei+FHVslY2SJzXseA5rmm4cDuIK+6AiIgLwlfGrq2Ri73AeO8+A3lcvjGPmQFsd2s9ZxyJH5QgxcdqxLMS3cAGA8wOPtJ9y4XTzSkUcRZGf6xI3uAfswcu0P4cz0C12lOsWKEGOjLZZPn74mdQfXPhl1O5RRW1j5XukkcXPcbuc7MkoPiTf71NerfR80tNtyC0s1nuB3tYPQaeRsS4+I5KIsDrmwSiR0TZS3NjXkhgdwc4DN1uVx15HPx3S2rqriWUhh9RncZ4EDN32iUEjaV6wYae8dNaaXdcZxsPUj0iOQy68Fx+hejNRjNYe0c4sBDp5j6rfmjgHHcBuHKwWToHqvqsQLXvBgpsiZHjN4/w2+tfmbDqdysho5gEFFA2CmZsMbnzLnHe5zuLjz8BuCDHwvRChpyDBSwMcBYOEYLv3iL36reAL1EBERAREQEREBERAKiPXFqzdVk1lE284AEse7tQMg5v+IBYW4gDiM5cRBUbRbTWtw1xbC8hgcduF4OztDI93e12VvvUoYVr1jIAqInMPMN22+0EH+FSBpZoBRYhnUxWktYSxnYlH2rEO8HAqNMV1Auv/VatpHzZo7H99t7/ALqDfnXVR8HAeMch/KtXiOumH1XSnpHEG+97gVy0uovEQbNfTEc+0cPdsLOptQlWbdpU07fAPcfuCDW4prXcSewgFz60zy4/utt/MuKxrSapqsp5SW3uGDusHLujf4m5UzYfqBgH/cVcr/8AKY2P+bbXc4Hq4w6lIMVMxzhufJ8o6/PvXAPgEFcdFtAa6vIMEJEZ/aydyMDmCc3cu6CpCHwfpMv68zr8gfd8pmp3AXqCF8P1AxD+3rJHf5cbWZfaLl2+jurPDqMh0cAfIP2kx7R1+dj3QfABdiiDwBeo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2356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0"/>
          <a:stretch>
            <a:fillRect/>
          </a:stretch>
        </p:blipFill>
        <p:spPr bwMode="auto">
          <a:xfrm>
            <a:off x="8741792" y="1883722"/>
            <a:ext cx="1246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0"/>
          <a:stretch>
            <a:fillRect/>
          </a:stretch>
        </p:blipFill>
        <p:spPr bwMode="auto">
          <a:xfrm>
            <a:off x="8741793" y="2646664"/>
            <a:ext cx="1246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0"/>
          <a:stretch>
            <a:fillRect/>
          </a:stretch>
        </p:blipFill>
        <p:spPr bwMode="auto">
          <a:xfrm>
            <a:off x="8741792" y="3424237"/>
            <a:ext cx="1246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1298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251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Stones</dc:creator>
  <cp:lastModifiedBy>Debbie Stones</cp:lastModifiedBy>
  <cp:revision>7</cp:revision>
  <dcterms:created xsi:type="dcterms:W3CDTF">2014-08-11T16:59:46Z</dcterms:created>
  <dcterms:modified xsi:type="dcterms:W3CDTF">2014-08-17T15:53:56Z</dcterms:modified>
</cp:coreProperties>
</file>