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49CF1B-7ABC-4599-BC14-42E2F93AA82D}" type="datetimeFigureOut">
              <a:rPr lang="en-GB" smtClean="0"/>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4AEFFC-6811-427F-A2AC-1EB592790968}"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49CF1B-7ABC-4599-BC14-42E2F93AA82D}" type="datetimeFigureOut">
              <a:rPr lang="en-GB" smtClean="0"/>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4AEFFC-6811-427F-A2AC-1EB59279096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49CF1B-7ABC-4599-BC14-42E2F93AA82D}" type="datetimeFigureOut">
              <a:rPr lang="en-GB" smtClean="0"/>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4AEFFC-6811-427F-A2AC-1EB59279096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49CF1B-7ABC-4599-BC14-42E2F93AA82D}" type="datetimeFigureOut">
              <a:rPr lang="en-GB" smtClean="0"/>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4AEFFC-6811-427F-A2AC-1EB59279096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9CF1B-7ABC-4599-BC14-42E2F93AA82D}" type="datetimeFigureOut">
              <a:rPr lang="en-GB" smtClean="0"/>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4AEFFC-6811-427F-A2AC-1EB592790968}"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49CF1B-7ABC-4599-BC14-42E2F93AA82D}" type="datetimeFigureOut">
              <a:rPr lang="en-GB" smtClean="0"/>
              <a:t>07/10/2014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4AEFFC-6811-427F-A2AC-1EB59279096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49CF1B-7ABC-4599-BC14-42E2F93AA82D}" type="datetimeFigureOut">
              <a:rPr lang="en-GB" smtClean="0"/>
              <a:t>07/10/2014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4AEFFC-6811-427F-A2AC-1EB592790968}"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49CF1B-7ABC-4599-BC14-42E2F93AA82D}" type="datetimeFigureOut">
              <a:rPr lang="en-GB" smtClean="0"/>
              <a:t>07/10/2014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4AEFFC-6811-427F-A2AC-1EB59279096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9CF1B-7ABC-4599-BC14-42E2F93AA82D}" type="datetimeFigureOut">
              <a:rPr lang="en-GB" smtClean="0"/>
              <a:t>07/10/2014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4AEFFC-6811-427F-A2AC-1EB59279096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49CF1B-7ABC-4599-BC14-42E2F93AA82D}" type="datetimeFigureOut">
              <a:rPr lang="en-GB" smtClean="0"/>
              <a:t>07/10/2014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4AEFFC-6811-427F-A2AC-1EB592790968}"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49CF1B-7ABC-4599-BC14-42E2F93AA82D}" type="datetimeFigureOut">
              <a:rPr lang="en-GB" smtClean="0"/>
              <a:t>07/10/2014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4AEFFC-6811-427F-A2AC-1EB59279096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E49CF1B-7ABC-4599-BC14-42E2F93AA82D}" type="datetimeFigureOut">
              <a:rPr lang="en-GB" smtClean="0"/>
              <a:t>07/10/2014</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54AEFFC-6811-427F-A2AC-1EB59279096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Unit </a:t>
            </a:r>
            <a:r>
              <a:rPr lang="en-GB" dirty="0" smtClean="0"/>
              <a:t>2 </a:t>
            </a:r>
            <a:r>
              <a:rPr lang="en-GB" dirty="0" smtClean="0"/>
              <a:t>Task 5A &amp; B</a:t>
            </a:r>
            <a:endParaRPr lang="en-GB" dirty="0"/>
          </a:p>
        </p:txBody>
      </p:sp>
      <p:sp>
        <p:nvSpPr>
          <p:cNvPr id="3" name="Subtitle 2"/>
          <p:cNvSpPr>
            <a:spLocks noGrp="1"/>
          </p:cNvSpPr>
          <p:nvPr>
            <p:ph type="subTitle" idx="1"/>
          </p:nvPr>
        </p:nvSpPr>
        <p:spPr/>
        <p:txBody>
          <a:bodyPr/>
          <a:lstStyle/>
          <a:p>
            <a:r>
              <a:rPr lang="en-GB" dirty="0" smtClean="0"/>
              <a:t>Finding Suitable Products</a:t>
            </a:r>
            <a:endParaRPr lang="en-GB" dirty="0"/>
          </a:p>
        </p:txBody>
      </p:sp>
    </p:spTree>
    <p:extLst>
      <p:ext uri="{BB962C8B-B14F-4D97-AF65-F5344CB8AC3E}">
        <p14:creationId xmlns:p14="http://schemas.microsoft.com/office/powerpoint/2010/main" val="3420433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Task</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The office manager has asked you to research items that can be given away to visitors to the stand at the NEC exhibition.  These items are often referred to as event giveaways, exhibition freebees, brand merchandise, or any combination of these terms. Pens, sweets and mugs have been given away at other exhibitions recently, so the business wants some different items for use at the NEC Exhibition aimed at </a:t>
            </a:r>
            <a:r>
              <a:rPr lang="en-GB" b="1" dirty="0"/>
              <a:t>Sports Clubs</a:t>
            </a:r>
            <a:r>
              <a:rPr lang="en-GB" dirty="0" smtClean="0"/>
              <a:t>.</a:t>
            </a:r>
          </a:p>
          <a:p>
            <a:pPr marL="0" indent="0">
              <a:buNone/>
            </a:pPr>
            <a:endParaRPr lang="en-GB" dirty="0"/>
          </a:p>
          <a:p>
            <a:r>
              <a:rPr lang="en-GB" b="1" dirty="0"/>
              <a:t>1500 items are required</a:t>
            </a:r>
            <a:r>
              <a:rPr lang="en-GB" dirty="0"/>
              <a:t> and the business is prepared to spend up to </a:t>
            </a:r>
            <a:r>
              <a:rPr lang="en-GB" b="1" dirty="0"/>
              <a:t>£4,500 </a:t>
            </a:r>
            <a:r>
              <a:rPr lang="en-GB" dirty="0"/>
              <a:t>(maximum £3.00 per item). </a:t>
            </a:r>
            <a:endParaRPr lang="en-GB" dirty="0" smtClean="0"/>
          </a:p>
          <a:p>
            <a:endParaRPr lang="en-GB" dirty="0"/>
          </a:p>
          <a:p>
            <a:pPr lvl="0"/>
            <a:r>
              <a:rPr lang="en-GB" dirty="0"/>
              <a:t>Use the internet to find </a:t>
            </a:r>
            <a:r>
              <a:rPr lang="en-GB" b="1" dirty="0" smtClean="0"/>
              <a:t>three </a:t>
            </a:r>
            <a:r>
              <a:rPr lang="en-GB" b="1" dirty="0"/>
              <a:t>different items </a:t>
            </a:r>
            <a:r>
              <a:rPr lang="en-GB" dirty="0"/>
              <a:t>that would be suitable.  You do not need to obtain a personalised quote - this will be done by the business when the choice has been made.  Present your findings to the office manager, showing the search criteria you used</a:t>
            </a:r>
            <a:r>
              <a:rPr lang="en-GB" dirty="0" smtClean="0"/>
              <a:t>.</a:t>
            </a:r>
          </a:p>
          <a:p>
            <a:pPr lvl="0"/>
            <a:endParaRPr lang="en-GB" dirty="0"/>
          </a:p>
          <a:p>
            <a:pPr lvl="0"/>
            <a:r>
              <a:rPr lang="en-GB" dirty="0"/>
              <a:t>Record the </a:t>
            </a:r>
            <a:r>
              <a:rPr lang="en-GB" b="1" dirty="0"/>
              <a:t>copyright details of the images of the items you found </a:t>
            </a:r>
            <a:r>
              <a:rPr lang="en-GB" dirty="0"/>
              <a:t>so that the office manager can request permission to use these images in the promotional material.	</a:t>
            </a:r>
          </a:p>
          <a:p>
            <a:endParaRPr lang="en-GB" dirty="0"/>
          </a:p>
        </p:txBody>
      </p:sp>
    </p:spTree>
    <p:extLst>
      <p:ext uri="{BB962C8B-B14F-4D97-AF65-F5344CB8AC3E}">
        <p14:creationId xmlns:p14="http://schemas.microsoft.com/office/powerpoint/2010/main" val="195187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TotalTime>
  <Words>193</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Clarity</vt:lpstr>
      <vt:lpstr>Unit 2 Task 5A &amp; B</vt:lpstr>
      <vt:lpstr>Today’s Task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9 Unit 2 Task</dc:title>
  <dc:creator>W.Aitken</dc:creator>
  <cp:lastModifiedBy>W.Aitken</cp:lastModifiedBy>
  <cp:revision>3</cp:revision>
  <dcterms:created xsi:type="dcterms:W3CDTF">2014-09-23T09:35:34Z</dcterms:created>
  <dcterms:modified xsi:type="dcterms:W3CDTF">2014-10-07T09:29:27Z</dcterms:modified>
</cp:coreProperties>
</file>