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CB65D051-CDCC-481F-BB4C-2F4739A5A486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29E6D50-B4FD-41C3-AE62-2B00E08D3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97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99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5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4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51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10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7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04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5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9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105D-6919-47C2-9285-C46742AE514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0C9AE-15F3-4B72-BD1B-403F11BA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5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0" t="25992" r="33825" b="11905"/>
          <a:stretch/>
        </p:blipFill>
        <p:spPr bwMode="auto">
          <a:xfrm>
            <a:off x="152175" y="296652"/>
            <a:ext cx="8761053" cy="545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186" y="4779150"/>
            <a:ext cx="211556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Yours Sincerely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1" y="5096217"/>
            <a:ext cx="43805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Yours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29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0" t="25992" r="33825" b="11905"/>
          <a:stretch/>
        </p:blipFill>
        <p:spPr bwMode="auto">
          <a:xfrm>
            <a:off x="152175" y="296652"/>
            <a:ext cx="8761053" cy="599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176" y="5234717"/>
            <a:ext cx="211556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Yours Sincerely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5510" y="5636277"/>
            <a:ext cx="43805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Yours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5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W.Aitken</dc:creator>
  <cp:lastModifiedBy>WAitken</cp:lastModifiedBy>
  <cp:revision>3</cp:revision>
  <cp:lastPrinted>2014-10-07T08:24:07Z</cp:lastPrinted>
  <dcterms:created xsi:type="dcterms:W3CDTF">2014-10-07T08:16:12Z</dcterms:created>
  <dcterms:modified xsi:type="dcterms:W3CDTF">2014-10-07T13:13:06Z</dcterms:modified>
</cp:coreProperties>
</file>